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1" r:id="rId1"/>
  </p:sldMasterIdLst>
  <p:notesMasterIdLst>
    <p:notesMasterId r:id="rId10"/>
  </p:notesMasterIdLst>
  <p:sldIdLst>
    <p:sldId id="372" r:id="rId2"/>
    <p:sldId id="541" r:id="rId3"/>
    <p:sldId id="562" r:id="rId4"/>
    <p:sldId id="563" r:id="rId5"/>
    <p:sldId id="564" r:id="rId6"/>
    <p:sldId id="565" r:id="rId7"/>
    <p:sldId id="566" r:id="rId8"/>
    <p:sldId id="567" r:id="rId9"/>
  </p:sldIdLst>
  <p:sldSz cx="9144000" cy="6858000" type="screen4x3"/>
  <p:notesSz cx="7559675" cy="10691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14E"/>
    <a:srgbClr val="FFE2C1"/>
    <a:srgbClr val="84ADEF"/>
    <a:srgbClr val="D3E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446" autoAdjust="0"/>
    <p:restoredTop sz="94291" autoAdjust="0"/>
  </p:normalViewPr>
  <p:slideViewPr>
    <p:cSldViewPr snapToGrid="0">
      <p:cViewPr>
        <p:scale>
          <a:sx n="125" d="100"/>
          <a:sy n="125" d="100"/>
        </p:scale>
        <p:origin x="-1224" y="-2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M ferry Stlo" userId="bfee7af4681909ec" providerId="LiveId" clId="{9F42C729-BD28-49EA-9A2D-A58B8A13E757}"/>
    <pc:docChg chg="undo custSel addSld delSld modSld sldOrd">
      <pc:chgData name="CM ferry Stlo" userId="bfee7af4681909ec" providerId="LiveId" clId="{9F42C729-BD28-49EA-9A2D-A58B8A13E757}" dt="2020-11-10T21:12:48.141" v="2439" actId="478"/>
      <pc:docMkLst>
        <pc:docMk/>
      </pc:docMkLst>
      <pc:sldChg chg="modNotesTx">
        <pc:chgData name="CM ferry Stlo" userId="bfee7af4681909ec" providerId="LiveId" clId="{9F42C729-BD28-49EA-9A2D-A58B8A13E757}" dt="2020-11-06T20:42:32.452" v="2101" actId="6549"/>
        <pc:sldMkLst>
          <pc:docMk/>
          <pc:sldMk cId="429067174" sldId="372"/>
        </pc:sldMkLst>
      </pc:sldChg>
      <pc:sldChg chg="modSp">
        <pc:chgData name="CM ferry Stlo" userId="bfee7af4681909ec" providerId="LiveId" clId="{9F42C729-BD28-49EA-9A2D-A58B8A13E757}" dt="2020-10-31T13:16:06.545" v="0" actId="1076"/>
        <pc:sldMkLst>
          <pc:docMk/>
          <pc:sldMk cId="3536069067" sldId="541"/>
        </pc:sldMkLst>
        <pc:grpChg chg="mod">
          <ac:chgData name="CM ferry Stlo" userId="bfee7af4681909ec" providerId="LiveId" clId="{9F42C729-BD28-49EA-9A2D-A58B8A13E757}" dt="2020-10-31T13:16:06.545" v="0" actId="1076"/>
          <ac:grpSpMkLst>
            <pc:docMk/>
            <pc:sldMk cId="3536069067" sldId="541"/>
            <ac:grpSpMk id="118" creationId="{128D41C9-5EC2-462D-BCE4-3113CC36C625}"/>
          </ac:grpSpMkLst>
        </pc:grpChg>
      </pc:sldChg>
      <pc:sldChg chg="del">
        <pc:chgData name="CM ferry Stlo" userId="bfee7af4681909ec" providerId="LiveId" clId="{9F42C729-BD28-49EA-9A2D-A58B8A13E757}" dt="2020-10-31T20:35:36.942" v="2" actId="2696"/>
        <pc:sldMkLst>
          <pc:docMk/>
          <pc:sldMk cId="34568317" sldId="552"/>
        </pc:sldMkLst>
      </pc:sldChg>
      <pc:sldChg chg="del">
        <pc:chgData name="CM ferry Stlo" userId="bfee7af4681909ec" providerId="LiveId" clId="{9F42C729-BD28-49EA-9A2D-A58B8A13E757}" dt="2020-10-31T20:35:37.602" v="3" actId="2696"/>
        <pc:sldMkLst>
          <pc:docMk/>
          <pc:sldMk cId="902053201" sldId="553"/>
        </pc:sldMkLst>
      </pc:sldChg>
      <pc:sldChg chg="del">
        <pc:chgData name="CM ferry Stlo" userId="bfee7af4681909ec" providerId="LiveId" clId="{9F42C729-BD28-49EA-9A2D-A58B8A13E757}" dt="2020-10-31T20:35:38.202" v="4" actId="2696"/>
        <pc:sldMkLst>
          <pc:docMk/>
          <pc:sldMk cId="702674714" sldId="554"/>
        </pc:sldMkLst>
      </pc:sldChg>
      <pc:sldChg chg="del">
        <pc:chgData name="CM ferry Stlo" userId="bfee7af4681909ec" providerId="LiveId" clId="{9F42C729-BD28-49EA-9A2D-A58B8A13E757}" dt="2020-10-31T20:35:38.642" v="5" actId="2696"/>
        <pc:sldMkLst>
          <pc:docMk/>
          <pc:sldMk cId="2343904889" sldId="555"/>
        </pc:sldMkLst>
      </pc:sldChg>
      <pc:sldChg chg="del">
        <pc:chgData name="CM ferry Stlo" userId="bfee7af4681909ec" providerId="LiveId" clId="{9F42C729-BD28-49EA-9A2D-A58B8A13E757}" dt="2020-10-31T20:35:38.942" v="6" actId="2696"/>
        <pc:sldMkLst>
          <pc:docMk/>
          <pc:sldMk cId="1388510497" sldId="556"/>
        </pc:sldMkLst>
      </pc:sldChg>
      <pc:sldChg chg="del">
        <pc:chgData name="CM ferry Stlo" userId="bfee7af4681909ec" providerId="LiveId" clId="{9F42C729-BD28-49EA-9A2D-A58B8A13E757}" dt="2020-10-31T20:35:39.172" v="7" actId="2696"/>
        <pc:sldMkLst>
          <pc:docMk/>
          <pc:sldMk cId="656581286" sldId="557"/>
        </pc:sldMkLst>
      </pc:sldChg>
      <pc:sldChg chg="del">
        <pc:chgData name="CM ferry Stlo" userId="bfee7af4681909ec" providerId="LiveId" clId="{9F42C729-BD28-49EA-9A2D-A58B8A13E757}" dt="2020-10-31T20:35:39.432" v="8" actId="2696"/>
        <pc:sldMkLst>
          <pc:docMk/>
          <pc:sldMk cId="1398479288" sldId="558"/>
        </pc:sldMkLst>
      </pc:sldChg>
      <pc:sldChg chg="del">
        <pc:chgData name="CM ferry Stlo" userId="bfee7af4681909ec" providerId="LiveId" clId="{9F42C729-BD28-49EA-9A2D-A58B8A13E757}" dt="2020-10-31T20:35:39.612" v="9" actId="2696"/>
        <pc:sldMkLst>
          <pc:docMk/>
          <pc:sldMk cId="2058197151" sldId="559"/>
        </pc:sldMkLst>
      </pc:sldChg>
      <pc:sldChg chg="del">
        <pc:chgData name="CM ferry Stlo" userId="bfee7af4681909ec" providerId="LiveId" clId="{9F42C729-BD28-49EA-9A2D-A58B8A13E757}" dt="2020-10-31T20:35:39.852" v="10" actId="2696"/>
        <pc:sldMkLst>
          <pc:docMk/>
          <pc:sldMk cId="855244454" sldId="560"/>
        </pc:sldMkLst>
      </pc:sldChg>
      <pc:sldChg chg="add del">
        <pc:chgData name="CM ferry Stlo" userId="bfee7af4681909ec" providerId="LiveId" clId="{9F42C729-BD28-49EA-9A2D-A58B8A13E757}" dt="2020-10-31T20:35:52.164" v="13" actId="2696"/>
        <pc:sldMkLst>
          <pc:docMk/>
          <pc:sldMk cId="364123756" sldId="561"/>
        </pc:sldMkLst>
      </pc:sldChg>
      <pc:sldChg chg="modSp add modNotesTx">
        <pc:chgData name="CM ferry Stlo" userId="bfee7af4681909ec" providerId="LiveId" clId="{9F42C729-BD28-49EA-9A2D-A58B8A13E757}" dt="2020-11-10T20:51:59.762" v="2245" actId="20577"/>
        <pc:sldMkLst>
          <pc:docMk/>
          <pc:sldMk cId="2355758617" sldId="562"/>
        </pc:sldMkLst>
        <pc:spChg chg="mod">
          <ac:chgData name="CM ferry Stlo" userId="bfee7af4681909ec" providerId="LiveId" clId="{9F42C729-BD28-49EA-9A2D-A58B8A13E757}" dt="2020-10-31T21:02:42.318" v="270" actId="20577"/>
          <ac:spMkLst>
            <pc:docMk/>
            <pc:sldMk cId="2355758617" sldId="562"/>
            <ac:spMk id="4" creationId="{E3AE66CC-1AE5-45A3-955C-094BA4329B6B}"/>
          </ac:spMkLst>
        </pc:spChg>
        <pc:spChg chg="mod">
          <ac:chgData name="CM ferry Stlo" userId="bfee7af4681909ec" providerId="LiveId" clId="{9F42C729-BD28-49EA-9A2D-A58B8A13E757}" dt="2020-10-31T21:02:35.956" v="263"/>
          <ac:spMkLst>
            <pc:docMk/>
            <pc:sldMk cId="2355758617" sldId="562"/>
            <ac:spMk id="5" creationId="{21F14690-B44A-4B04-892D-8337B87F0C11}"/>
          </ac:spMkLst>
        </pc:spChg>
        <pc:spChg chg="mod">
          <ac:chgData name="CM ferry Stlo" userId="bfee7af4681909ec" providerId="LiveId" clId="{9F42C729-BD28-49EA-9A2D-A58B8A13E757}" dt="2020-10-31T21:02:29.642" v="262" actId="1076"/>
          <ac:spMkLst>
            <pc:docMk/>
            <pc:sldMk cId="2355758617" sldId="562"/>
            <ac:spMk id="6" creationId="{86EC905E-F14A-4D84-9E98-51EC668B820D}"/>
          </ac:spMkLst>
        </pc:spChg>
        <pc:spChg chg="mod">
          <ac:chgData name="CM ferry Stlo" userId="bfee7af4681909ec" providerId="LiveId" clId="{9F42C729-BD28-49EA-9A2D-A58B8A13E757}" dt="2020-10-31T21:00:48.132" v="231" actId="20577"/>
          <ac:spMkLst>
            <pc:docMk/>
            <pc:sldMk cId="2355758617" sldId="562"/>
            <ac:spMk id="9" creationId="{A57C93D2-C58C-44D1-97F1-FA8D051CFFA4}"/>
          </ac:spMkLst>
        </pc:spChg>
        <pc:spChg chg="mod">
          <ac:chgData name="CM ferry Stlo" userId="bfee7af4681909ec" providerId="LiveId" clId="{9F42C729-BD28-49EA-9A2D-A58B8A13E757}" dt="2020-10-31T20:55:55.799" v="170" actId="1076"/>
          <ac:spMkLst>
            <pc:docMk/>
            <pc:sldMk cId="2355758617" sldId="562"/>
            <ac:spMk id="18" creationId="{10DA8FC9-B48D-41E1-8707-0336B60200AE}"/>
          </ac:spMkLst>
        </pc:spChg>
        <pc:spChg chg="mod">
          <ac:chgData name="CM ferry Stlo" userId="bfee7af4681909ec" providerId="LiveId" clId="{9F42C729-BD28-49EA-9A2D-A58B8A13E757}" dt="2020-10-31T20:59:19.021" v="217" actId="1076"/>
          <ac:spMkLst>
            <pc:docMk/>
            <pc:sldMk cId="2355758617" sldId="562"/>
            <ac:spMk id="19" creationId="{39F1F90A-0153-43A8-92C0-389AE03A1E44}"/>
          </ac:spMkLst>
        </pc:spChg>
        <pc:spChg chg="mod">
          <ac:chgData name="CM ferry Stlo" userId="bfee7af4681909ec" providerId="LiveId" clId="{9F42C729-BD28-49EA-9A2D-A58B8A13E757}" dt="2020-10-31T21:01:11.269" v="246" actId="14100"/>
          <ac:spMkLst>
            <pc:docMk/>
            <pc:sldMk cId="2355758617" sldId="562"/>
            <ac:spMk id="20" creationId="{BEAE17B9-2430-4760-9F40-71935DAF7BD7}"/>
          </ac:spMkLst>
        </pc:spChg>
        <pc:spChg chg="mod">
          <ac:chgData name="CM ferry Stlo" userId="bfee7af4681909ec" providerId="LiveId" clId="{9F42C729-BD28-49EA-9A2D-A58B8A13E757}" dt="2020-10-31T21:01:26.991" v="257" actId="20577"/>
          <ac:spMkLst>
            <pc:docMk/>
            <pc:sldMk cId="2355758617" sldId="562"/>
            <ac:spMk id="22" creationId="{F63658F2-0679-41CB-AB69-E360AC6E77D3}"/>
          </ac:spMkLst>
        </pc:spChg>
        <pc:spChg chg="mod">
          <ac:chgData name="CM ferry Stlo" userId="bfee7af4681909ec" providerId="LiveId" clId="{9F42C729-BD28-49EA-9A2D-A58B8A13E757}" dt="2020-10-31T21:03:16.794" v="279" actId="20577"/>
          <ac:spMkLst>
            <pc:docMk/>
            <pc:sldMk cId="2355758617" sldId="562"/>
            <ac:spMk id="23" creationId="{F2E87765-1B21-4B9D-95C1-7ED36ED6B573}"/>
          </ac:spMkLst>
        </pc:spChg>
        <pc:spChg chg="mod">
          <ac:chgData name="CM ferry Stlo" userId="bfee7af4681909ec" providerId="LiveId" clId="{9F42C729-BD28-49EA-9A2D-A58B8A13E757}" dt="2020-10-31T20:55:59.580" v="171" actId="1076"/>
          <ac:spMkLst>
            <pc:docMk/>
            <pc:sldMk cId="2355758617" sldId="562"/>
            <ac:spMk id="340" creationId="{00000000-0000-0000-0000-000000000000}"/>
          </ac:spMkLst>
        </pc:spChg>
        <pc:spChg chg="mod">
          <ac:chgData name="CM ferry Stlo" userId="bfee7af4681909ec" providerId="LiveId" clId="{9F42C729-BD28-49EA-9A2D-A58B8A13E757}" dt="2020-11-10T20:51:59.762" v="2245" actId="20577"/>
          <ac:spMkLst>
            <pc:docMk/>
            <pc:sldMk cId="2355758617" sldId="562"/>
            <ac:spMk id="342" creationId="{00000000-0000-0000-0000-000000000000}"/>
          </ac:spMkLst>
        </pc:spChg>
        <pc:grpChg chg="mod">
          <ac:chgData name="CM ferry Stlo" userId="bfee7af4681909ec" providerId="LiveId" clId="{9F42C729-BD28-49EA-9A2D-A58B8A13E757}" dt="2020-10-31T20:55:51.996" v="169" actId="14100"/>
          <ac:grpSpMkLst>
            <pc:docMk/>
            <pc:sldMk cId="2355758617" sldId="562"/>
            <ac:grpSpMk id="16" creationId="{58E6C7C9-C8D2-4E93-98DF-CDA7EE125B09}"/>
          </ac:grpSpMkLst>
        </pc:grpChg>
      </pc:sldChg>
      <pc:sldChg chg="add del">
        <pc:chgData name="CM ferry Stlo" userId="bfee7af4681909ec" providerId="LiveId" clId="{9F42C729-BD28-49EA-9A2D-A58B8A13E757}" dt="2020-10-31T20:35:39.952" v="11" actId="2696"/>
        <pc:sldMkLst>
          <pc:docMk/>
          <pc:sldMk cId="3845192523" sldId="562"/>
        </pc:sldMkLst>
      </pc:sldChg>
      <pc:sldChg chg="addSp delSp modSp add delAnim modAnim">
        <pc:chgData name="CM ferry Stlo" userId="bfee7af4681909ec" providerId="LiveId" clId="{9F42C729-BD28-49EA-9A2D-A58B8A13E757}" dt="2020-11-10T20:56:48.273" v="2351" actId="20577"/>
        <pc:sldMkLst>
          <pc:docMk/>
          <pc:sldMk cId="643362935" sldId="563"/>
        </pc:sldMkLst>
        <pc:spChg chg="add mod">
          <ac:chgData name="CM ferry Stlo" userId="bfee7af4681909ec" providerId="LiveId" clId="{9F42C729-BD28-49EA-9A2D-A58B8A13E757}" dt="2020-11-10T20:56:48.273" v="2351" actId="20577"/>
          <ac:spMkLst>
            <pc:docMk/>
            <pc:sldMk cId="643362935" sldId="563"/>
            <ac:spMk id="2" creationId="{2899ACE9-EB6C-4ED1-9131-4360AD0CDB53}"/>
          </ac:spMkLst>
        </pc:spChg>
        <pc:spChg chg="mod">
          <ac:chgData name="CM ferry Stlo" userId="bfee7af4681909ec" providerId="LiveId" clId="{9F42C729-BD28-49EA-9A2D-A58B8A13E757}" dt="2020-10-31T20:55:34.374" v="168" actId="1076"/>
          <ac:spMkLst>
            <pc:docMk/>
            <pc:sldMk cId="643362935" sldId="563"/>
            <ac:spMk id="6" creationId="{11CFE2FE-5310-4DF8-AAAC-21B93C1056A0}"/>
          </ac:spMkLst>
        </pc:spChg>
        <pc:spChg chg="add del mod">
          <ac:chgData name="CM ferry Stlo" userId="bfee7af4681909ec" providerId="LiveId" clId="{9F42C729-BD28-49EA-9A2D-A58B8A13E757}" dt="2020-10-31T21:08:12.498" v="390" actId="478"/>
          <ac:spMkLst>
            <pc:docMk/>
            <pc:sldMk cId="643362935" sldId="563"/>
            <ac:spMk id="59" creationId="{EF5E69E3-806B-4273-86B8-1C59F3806AE0}"/>
          </ac:spMkLst>
        </pc:spChg>
        <pc:spChg chg="add del mod">
          <ac:chgData name="CM ferry Stlo" userId="bfee7af4681909ec" providerId="LiveId" clId="{9F42C729-BD28-49EA-9A2D-A58B8A13E757}" dt="2020-10-31T21:07:15.571" v="341" actId="478"/>
          <ac:spMkLst>
            <pc:docMk/>
            <pc:sldMk cId="643362935" sldId="563"/>
            <ac:spMk id="60" creationId="{6FEDA499-866E-4B59-8948-3751CE0B9628}"/>
          </ac:spMkLst>
        </pc:spChg>
        <pc:spChg chg="add del mod">
          <ac:chgData name="CM ferry Stlo" userId="bfee7af4681909ec" providerId="LiveId" clId="{9F42C729-BD28-49EA-9A2D-A58B8A13E757}" dt="2020-10-31T21:07:15.571" v="341" actId="478"/>
          <ac:spMkLst>
            <pc:docMk/>
            <pc:sldMk cId="643362935" sldId="563"/>
            <ac:spMk id="61" creationId="{CA86A3B3-EBCB-439B-812C-230714FA8122}"/>
          </ac:spMkLst>
        </pc:spChg>
        <pc:spChg chg="add del mod">
          <ac:chgData name="CM ferry Stlo" userId="bfee7af4681909ec" providerId="LiveId" clId="{9F42C729-BD28-49EA-9A2D-A58B8A13E757}" dt="2020-10-31T21:08:12.498" v="390" actId="478"/>
          <ac:spMkLst>
            <pc:docMk/>
            <pc:sldMk cId="643362935" sldId="563"/>
            <ac:spMk id="62" creationId="{4979F689-E06D-4320-9FFA-F2CBE9BD8BF6}"/>
          </ac:spMkLst>
        </pc:spChg>
        <pc:spChg chg="add del mod">
          <ac:chgData name="CM ferry Stlo" userId="bfee7af4681909ec" providerId="LiveId" clId="{9F42C729-BD28-49EA-9A2D-A58B8A13E757}" dt="2020-10-31T21:07:15.571" v="341" actId="478"/>
          <ac:spMkLst>
            <pc:docMk/>
            <pc:sldMk cId="643362935" sldId="563"/>
            <ac:spMk id="63" creationId="{3615FE98-1EB9-44FC-ABE1-88775426F389}"/>
          </ac:spMkLst>
        </pc:spChg>
        <pc:spChg chg="add del mod">
          <ac:chgData name="CM ferry Stlo" userId="bfee7af4681909ec" providerId="LiveId" clId="{9F42C729-BD28-49EA-9A2D-A58B8A13E757}" dt="2020-10-31T21:08:12.498" v="390" actId="478"/>
          <ac:spMkLst>
            <pc:docMk/>
            <pc:sldMk cId="643362935" sldId="563"/>
            <ac:spMk id="64" creationId="{5CBCEEA1-F5A4-48D8-802B-1A2424D6E059}"/>
          </ac:spMkLst>
        </pc:spChg>
        <pc:spChg chg="add del mod">
          <ac:chgData name="CM ferry Stlo" userId="bfee7af4681909ec" providerId="LiveId" clId="{9F42C729-BD28-49EA-9A2D-A58B8A13E757}" dt="2020-10-31T21:07:15.571" v="341" actId="478"/>
          <ac:spMkLst>
            <pc:docMk/>
            <pc:sldMk cId="643362935" sldId="563"/>
            <ac:spMk id="65" creationId="{36FB04CD-3950-48E6-B17D-6E678339D73D}"/>
          </ac:spMkLst>
        </pc:spChg>
        <pc:spChg chg="add del mod">
          <ac:chgData name="CM ferry Stlo" userId="bfee7af4681909ec" providerId="LiveId" clId="{9F42C729-BD28-49EA-9A2D-A58B8A13E757}" dt="2020-10-31T21:08:12.498" v="390" actId="478"/>
          <ac:spMkLst>
            <pc:docMk/>
            <pc:sldMk cId="643362935" sldId="563"/>
            <ac:spMk id="66" creationId="{EB307C4F-57B0-42C5-ADB7-E8B709055EDA}"/>
          </ac:spMkLst>
        </pc:spChg>
        <pc:spChg chg="mod">
          <ac:chgData name="CM ferry Stlo" userId="bfee7af4681909ec" providerId="LiveId" clId="{9F42C729-BD28-49EA-9A2D-A58B8A13E757}" dt="2020-11-10T20:53:05.445" v="2272" actId="6549"/>
          <ac:spMkLst>
            <pc:docMk/>
            <pc:sldMk cId="643362935" sldId="563"/>
            <ac:spMk id="75" creationId="{DD9CBF7F-8750-4FD3-9838-120481C91604}"/>
          </ac:spMkLst>
        </pc:spChg>
        <pc:spChg chg="mod">
          <ac:chgData name="CM ferry Stlo" userId="bfee7af4681909ec" providerId="LiveId" clId="{9F42C729-BD28-49EA-9A2D-A58B8A13E757}" dt="2020-11-10T20:40:46.547" v="2220" actId="1035"/>
          <ac:spMkLst>
            <pc:docMk/>
            <pc:sldMk cId="643362935" sldId="563"/>
            <ac:spMk id="76" creationId="{C71EA9CF-9CDC-4F24-9BAA-0898CEA38FC3}"/>
          </ac:spMkLst>
        </pc:spChg>
        <pc:spChg chg="mod">
          <ac:chgData name="CM ferry Stlo" userId="bfee7af4681909ec" providerId="LiveId" clId="{9F42C729-BD28-49EA-9A2D-A58B8A13E757}" dt="2020-11-10T20:40:56.865" v="2226" actId="1036"/>
          <ac:spMkLst>
            <pc:docMk/>
            <pc:sldMk cId="643362935" sldId="563"/>
            <ac:spMk id="84" creationId="{9F794D04-32E2-442D-86A5-28B7EAE5C202}"/>
          </ac:spMkLst>
        </pc:spChg>
        <pc:spChg chg="mod">
          <ac:chgData name="CM ferry Stlo" userId="bfee7af4681909ec" providerId="LiveId" clId="{9F42C729-BD28-49EA-9A2D-A58B8A13E757}" dt="2020-10-31T21:09:02.830" v="401" actId="20577"/>
          <ac:spMkLst>
            <pc:docMk/>
            <pc:sldMk cId="643362935" sldId="563"/>
            <ac:spMk id="90" creationId="{984446BB-065D-4ADE-B382-8CF92FCDD1E4}"/>
          </ac:spMkLst>
        </pc:spChg>
        <pc:spChg chg="mod">
          <ac:chgData name="CM ferry Stlo" userId="bfee7af4681909ec" providerId="LiveId" clId="{9F42C729-BD28-49EA-9A2D-A58B8A13E757}" dt="2020-10-31T21:09:11.112" v="412" actId="20577"/>
          <ac:spMkLst>
            <pc:docMk/>
            <pc:sldMk cId="643362935" sldId="563"/>
            <ac:spMk id="93" creationId="{CBEFCA3D-495C-4B78-B14A-F79894BC94AD}"/>
          </ac:spMkLst>
        </pc:spChg>
        <pc:spChg chg="mod">
          <ac:chgData name="CM ferry Stlo" userId="bfee7af4681909ec" providerId="LiveId" clId="{9F42C729-BD28-49EA-9A2D-A58B8A13E757}" dt="2020-10-31T21:09:22.737" v="422" actId="20577"/>
          <ac:spMkLst>
            <pc:docMk/>
            <pc:sldMk cId="643362935" sldId="563"/>
            <ac:spMk id="96" creationId="{ADBC97F4-D445-4D62-92B1-DAC5F33E15A8}"/>
          </ac:spMkLst>
        </pc:spChg>
        <pc:spChg chg="mod">
          <ac:chgData name="CM ferry Stlo" userId="bfee7af4681909ec" providerId="LiveId" clId="{9F42C729-BD28-49EA-9A2D-A58B8A13E757}" dt="2020-10-31T21:09:44.802" v="435" actId="20577"/>
          <ac:spMkLst>
            <pc:docMk/>
            <pc:sldMk cId="643362935" sldId="563"/>
            <ac:spMk id="99" creationId="{912BB91E-4E9E-4096-973F-B7D0E1909EBA}"/>
          </ac:spMkLst>
        </pc:spChg>
        <pc:spChg chg="mod">
          <ac:chgData name="CM ferry Stlo" userId="bfee7af4681909ec" providerId="LiveId" clId="{9F42C729-BD28-49EA-9A2D-A58B8A13E757}" dt="2020-10-31T21:09:56.597" v="442" actId="20577"/>
          <ac:spMkLst>
            <pc:docMk/>
            <pc:sldMk cId="643362935" sldId="563"/>
            <ac:spMk id="102" creationId="{668FDD16-4C2E-4C30-A652-83E417933B6C}"/>
          </ac:spMkLst>
        </pc:spChg>
        <pc:spChg chg="mod">
          <ac:chgData name="CM ferry Stlo" userId="bfee7af4681909ec" providerId="LiveId" clId="{9F42C729-BD28-49EA-9A2D-A58B8A13E757}" dt="2020-10-31T21:10:04.429" v="449" actId="20577"/>
          <ac:spMkLst>
            <pc:docMk/>
            <pc:sldMk cId="643362935" sldId="563"/>
            <ac:spMk id="105" creationId="{AC1FC4CE-BDD8-4969-874D-4E473B7723D4}"/>
          </ac:spMkLst>
        </pc:spChg>
        <pc:spChg chg="mod">
          <ac:chgData name="CM ferry Stlo" userId="bfee7af4681909ec" providerId="LiveId" clId="{9F42C729-BD28-49EA-9A2D-A58B8A13E757}" dt="2020-10-31T21:10:13.150" v="460" actId="20577"/>
          <ac:spMkLst>
            <pc:docMk/>
            <pc:sldMk cId="643362935" sldId="563"/>
            <ac:spMk id="108" creationId="{F72B2796-368E-416B-BD67-0022720A1E64}"/>
          </ac:spMkLst>
        </pc:spChg>
        <pc:spChg chg="mod">
          <ac:chgData name="CM ferry Stlo" userId="bfee7af4681909ec" providerId="LiveId" clId="{9F42C729-BD28-49EA-9A2D-A58B8A13E757}" dt="2020-10-31T21:10:21.371" v="471" actId="20577"/>
          <ac:spMkLst>
            <pc:docMk/>
            <pc:sldMk cId="643362935" sldId="563"/>
            <ac:spMk id="111" creationId="{EF96A465-D965-4B77-BBD3-0A2A68C10685}"/>
          </ac:spMkLst>
        </pc:spChg>
        <pc:spChg chg="mod">
          <ac:chgData name="CM ferry Stlo" userId="bfee7af4681909ec" providerId="LiveId" clId="{9F42C729-BD28-49EA-9A2D-A58B8A13E757}" dt="2020-10-31T21:13:19.262" v="666" actId="20577"/>
          <ac:spMkLst>
            <pc:docMk/>
            <pc:sldMk cId="643362935" sldId="563"/>
            <ac:spMk id="114" creationId="{2D3B82B3-3977-48FF-A31D-DA33CA9A6592}"/>
          </ac:spMkLst>
        </pc:spChg>
        <pc:spChg chg="mod">
          <ac:chgData name="CM ferry Stlo" userId="bfee7af4681909ec" providerId="LiveId" clId="{9F42C729-BD28-49EA-9A2D-A58B8A13E757}" dt="2020-10-31T21:13:23.623" v="669" actId="20577"/>
          <ac:spMkLst>
            <pc:docMk/>
            <pc:sldMk cId="643362935" sldId="563"/>
            <ac:spMk id="117" creationId="{4E5135A3-7C8C-4BE3-BDCB-63F888809FB8}"/>
          </ac:spMkLst>
        </pc:spChg>
        <pc:spChg chg="mod">
          <ac:chgData name="CM ferry Stlo" userId="bfee7af4681909ec" providerId="LiveId" clId="{9F42C729-BD28-49EA-9A2D-A58B8A13E757}" dt="2020-10-31T21:12:11.001" v="632" actId="20577"/>
          <ac:spMkLst>
            <pc:docMk/>
            <pc:sldMk cId="643362935" sldId="563"/>
            <ac:spMk id="120" creationId="{662E3381-F78F-4458-B6E2-7F2130072B3B}"/>
          </ac:spMkLst>
        </pc:spChg>
        <pc:spChg chg="mod">
          <ac:chgData name="CM ferry Stlo" userId="bfee7af4681909ec" providerId="LiveId" clId="{9F42C729-BD28-49EA-9A2D-A58B8A13E757}" dt="2020-10-31T21:13:31.674" v="671" actId="20577"/>
          <ac:spMkLst>
            <pc:docMk/>
            <pc:sldMk cId="643362935" sldId="563"/>
            <ac:spMk id="123" creationId="{4CEB78F7-2B27-45B7-B4E3-D9F7E2C85CA0}"/>
          </ac:spMkLst>
        </pc:spChg>
        <pc:spChg chg="mod">
          <ac:chgData name="CM ferry Stlo" userId="bfee7af4681909ec" providerId="LiveId" clId="{9F42C729-BD28-49EA-9A2D-A58B8A13E757}" dt="2020-10-31T21:13:09.310" v="661" actId="20577"/>
          <ac:spMkLst>
            <pc:docMk/>
            <pc:sldMk cId="643362935" sldId="563"/>
            <ac:spMk id="126" creationId="{0FD32D7B-E950-4EC3-91C1-7BB07D86BEA2}"/>
          </ac:spMkLst>
        </pc:spChg>
        <pc:spChg chg="mod">
          <ac:chgData name="CM ferry Stlo" userId="bfee7af4681909ec" providerId="LiveId" clId="{9F42C729-BD28-49EA-9A2D-A58B8A13E757}" dt="2020-10-31T21:13:14.271" v="663" actId="20577"/>
          <ac:spMkLst>
            <pc:docMk/>
            <pc:sldMk cId="643362935" sldId="563"/>
            <ac:spMk id="129" creationId="{7DC320F8-0775-4E1B-B743-C93877818449}"/>
          </ac:spMkLst>
        </pc:spChg>
        <pc:spChg chg="mod">
          <ac:chgData name="CM ferry Stlo" userId="bfee7af4681909ec" providerId="LiveId" clId="{9F42C729-BD28-49EA-9A2D-A58B8A13E757}" dt="2020-10-31T21:13:40.086" v="678" actId="20577"/>
          <ac:spMkLst>
            <pc:docMk/>
            <pc:sldMk cId="643362935" sldId="563"/>
            <ac:spMk id="132" creationId="{3AA16FF3-BB68-4D0B-B681-D379425C7C1B}"/>
          </ac:spMkLst>
        </pc:spChg>
        <pc:spChg chg="mod">
          <ac:chgData name="CM ferry Stlo" userId="bfee7af4681909ec" providerId="LiveId" clId="{9F42C729-BD28-49EA-9A2D-A58B8A13E757}" dt="2020-10-31T21:13:48.798" v="685" actId="20577"/>
          <ac:spMkLst>
            <pc:docMk/>
            <pc:sldMk cId="643362935" sldId="563"/>
            <ac:spMk id="135" creationId="{84545A9E-B5CE-43B9-9853-E460E0EAD349}"/>
          </ac:spMkLst>
        </pc:spChg>
        <pc:grpChg chg="mod">
          <ac:chgData name="CM ferry Stlo" userId="bfee7af4681909ec" providerId="LiveId" clId="{9F42C729-BD28-49EA-9A2D-A58B8A13E757}" dt="2020-11-10T20:40:56.865" v="2226" actId="1036"/>
          <ac:grpSpMkLst>
            <pc:docMk/>
            <pc:sldMk cId="643362935" sldId="563"/>
            <ac:grpSpMk id="88" creationId="{A4B85555-6F95-44CC-A9A9-B9081C768D7E}"/>
          </ac:grpSpMkLst>
        </pc:grpChg>
        <pc:grpChg chg="mod">
          <ac:chgData name="CM ferry Stlo" userId="bfee7af4681909ec" providerId="LiveId" clId="{9F42C729-BD28-49EA-9A2D-A58B8A13E757}" dt="2020-11-10T20:40:56.865" v="2226" actId="1036"/>
          <ac:grpSpMkLst>
            <pc:docMk/>
            <pc:sldMk cId="643362935" sldId="563"/>
            <ac:grpSpMk id="91" creationId="{6DAAC6B7-55B2-437E-84F5-CF23E437A098}"/>
          </ac:grpSpMkLst>
        </pc:grpChg>
        <pc:grpChg chg="mod">
          <ac:chgData name="CM ferry Stlo" userId="bfee7af4681909ec" providerId="LiveId" clId="{9F42C729-BD28-49EA-9A2D-A58B8A13E757}" dt="2020-11-10T20:40:56.865" v="2226" actId="1036"/>
          <ac:grpSpMkLst>
            <pc:docMk/>
            <pc:sldMk cId="643362935" sldId="563"/>
            <ac:grpSpMk id="94" creationId="{EBB4B3B8-3DEF-4A6D-9E5E-C5CA7C18FA36}"/>
          </ac:grpSpMkLst>
        </pc:grpChg>
        <pc:grpChg chg="mod">
          <ac:chgData name="CM ferry Stlo" userId="bfee7af4681909ec" providerId="LiveId" clId="{9F42C729-BD28-49EA-9A2D-A58B8A13E757}" dt="2020-11-10T20:40:56.865" v="2226" actId="1036"/>
          <ac:grpSpMkLst>
            <pc:docMk/>
            <pc:sldMk cId="643362935" sldId="563"/>
            <ac:grpSpMk id="97" creationId="{99AC8125-FF6E-4DDB-84EB-5BC7743AFE39}"/>
          </ac:grpSpMkLst>
        </pc:grpChg>
        <pc:grpChg chg="mod">
          <ac:chgData name="CM ferry Stlo" userId="bfee7af4681909ec" providerId="LiveId" clId="{9F42C729-BD28-49EA-9A2D-A58B8A13E757}" dt="2020-11-10T20:40:56.865" v="2226" actId="1036"/>
          <ac:grpSpMkLst>
            <pc:docMk/>
            <pc:sldMk cId="643362935" sldId="563"/>
            <ac:grpSpMk id="100" creationId="{AC209B33-EE84-4D07-BFF3-AFD9158387AC}"/>
          </ac:grpSpMkLst>
        </pc:grpChg>
        <pc:grpChg chg="mod">
          <ac:chgData name="CM ferry Stlo" userId="bfee7af4681909ec" providerId="LiveId" clId="{9F42C729-BD28-49EA-9A2D-A58B8A13E757}" dt="2020-11-10T20:40:56.865" v="2226" actId="1036"/>
          <ac:grpSpMkLst>
            <pc:docMk/>
            <pc:sldMk cId="643362935" sldId="563"/>
            <ac:grpSpMk id="103" creationId="{628E8CC0-D6BC-483B-83B6-09113F2F99F7}"/>
          </ac:grpSpMkLst>
        </pc:grpChg>
        <pc:grpChg chg="mod">
          <ac:chgData name="CM ferry Stlo" userId="bfee7af4681909ec" providerId="LiveId" clId="{9F42C729-BD28-49EA-9A2D-A58B8A13E757}" dt="2020-11-10T20:40:56.865" v="2226" actId="1036"/>
          <ac:grpSpMkLst>
            <pc:docMk/>
            <pc:sldMk cId="643362935" sldId="563"/>
            <ac:grpSpMk id="106" creationId="{2564B40C-87E8-4061-B76C-259277806F4E}"/>
          </ac:grpSpMkLst>
        </pc:grpChg>
        <pc:grpChg chg="mod">
          <ac:chgData name="CM ferry Stlo" userId="bfee7af4681909ec" providerId="LiveId" clId="{9F42C729-BD28-49EA-9A2D-A58B8A13E757}" dt="2020-11-10T20:40:56.865" v="2226" actId="1036"/>
          <ac:grpSpMkLst>
            <pc:docMk/>
            <pc:sldMk cId="643362935" sldId="563"/>
            <ac:grpSpMk id="109" creationId="{098A86FA-B04A-40E9-B5C8-1DA70F8D229D}"/>
          </ac:grpSpMkLst>
        </pc:grpChg>
        <pc:grpChg chg="mod">
          <ac:chgData name="CM ferry Stlo" userId="bfee7af4681909ec" providerId="LiveId" clId="{9F42C729-BD28-49EA-9A2D-A58B8A13E757}" dt="2020-11-10T20:40:46.547" v="2220" actId="1035"/>
          <ac:grpSpMkLst>
            <pc:docMk/>
            <pc:sldMk cId="643362935" sldId="563"/>
            <ac:grpSpMk id="112" creationId="{A591809C-69DF-43B8-8037-0BFCD6B20A7D}"/>
          </ac:grpSpMkLst>
        </pc:grpChg>
        <pc:grpChg chg="mod">
          <ac:chgData name="CM ferry Stlo" userId="bfee7af4681909ec" providerId="LiveId" clId="{9F42C729-BD28-49EA-9A2D-A58B8A13E757}" dt="2020-11-10T20:40:46.547" v="2220" actId="1035"/>
          <ac:grpSpMkLst>
            <pc:docMk/>
            <pc:sldMk cId="643362935" sldId="563"/>
            <ac:grpSpMk id="115" creationId="{DB221476-9616-42B4-8041-2B8EB48CB00D}"/>
          </ac:grpSpMkLst>
        </pc:grpChg>
        <pc:grpChg chg="mod">
          <ac:chgData name="CM ferry Stlo" userId="bfee7af4681909ec" providerId="LiveId" clId="{9F42C729-BD28-49EA-9A2D-A58B8A13E757}" dt="2020-11-10T20:40:46.547" v="2220" actId="1035"/>
          <ac:grpSpMkLst>
            <pc:docMk/>
            <pc:sldMk cId="643362935" sldId="563"/>
            <ac:grpSpMk id="118" creationId="{128D41C9-5EC2-462D-BCE4-3113CC36C625}"/>
          </ac:grpSpMkLst>
        </pc:grpChg>
        <pc:grpChg chg="mod">
          <ac:chgData name="CM ferry Stlo" userId="bfee7af4681909ec" providerId="LiveId" clId="{9F42C729-BD28-49EA-9A2D-A58B8A13E757}" dt="2020-11-10T20:40:46.547" v="2220" actId="1035"/>
          <ac:grpSpMkLst>
            <pc:docMk/>
            <pc:sldMk cId="643362935" sldId="563"/>
            <ac:grpSpMk id="121" creationId="{93FF1427-39F0-4800-84AE-F9BC3C601119}"/>
          </ac:grpSpMkLst>
        </pc:grpChg>
        <pc:grpChg chg="mod">
          <ac:chgData name="CM ferry Stlo" userId="bfee7af4681909ec" providerId="LiveId" clId="{9F42C729-BD28-49EA-9A2D-A58B8A13E757}" dt="2020-11-10T20:40:46.547" v="2220" actId="1035"/>
          <ac:grpSpMkLst>
            <pc:docMk/>
            <pc:sldMk cId="643362935" sldId="563"/>
            <ac:grpSpMk id="124" creationId="{8E5A907B-D66F-4A5C-9A80-1785F21199A2}"/>
          </ac:grpSpMkLst>
        </pc:grpChg>
        <pc:grpChg chg="mod">
          <ac:chgData name="CM ferry Stlo" userId="bfee7af4681909ec" providerId="LiveId" clId="{9F42C729-BD28-49EA-9A2D-A58B8A13E757}" dt="2020-11-10T20:40:46.547" v="2220" actId="1035"/>
          <ac:grpSpMkLst>
            <pc:docMk/>
            <pc:sldMk cId="643362935" sldId="563"/>
            <ac:grpSpMk id="127" creationId="{6E175F9B-58F9-4971-AB57-C62BAD8A9B16}"/>
          </ac:grpSpMkLst>
        </pc:grpChg>
        <pc:grpChg chg="mod">
          <ac:chgData name="CM ferry Stlo" userId="bfee7af4681909ec" providerId="LiveId" clId="{9F42C729-BD28-49EA-9A2D-A58B8A13E757}" dt="2020-11-10T20:40:46.547" v="2220" actId="1035"/>
          <ac:grpSpMkLst>
            <pc:docMk/>
            <pc:sldMk cId="643362935" sldId="563"/>
            <ac:grpSpMk id="130" creationId="{78D36895-28F7-4423-A83F-FB1CE6184084}"/>
          </ac:grpSpMkLst>
        </pc:grpChg>
        <pc:grpChg chg="mod">
          <ac:chgData name="CM ferry Stlo" userId="bfee7af4681909ec" providerId="LiveId" clId="{9F42C729-BD28-49EA-9A2D-A58B8A13E757}" dt="2020-11-10T20:40:46.547" v="2220" actId="1035"/>
          <ac:grpSpMkLst>
            <pc:docMk/>
            <pc:sldMk cId="643362935" sldId="563"/>
            <ac:grpSpMk id="133" creationId="{33EAF425-D009-4F0B-85CD-3ED5B43393D4}"/>
          </ac:grpSpMkLst>
        </pc:grpChg>
      </pc:sldChg>
      <pc:sldChg chg="modSp add modNotesTx">
        <pc:chgData name="CM ferry Stlo" userId="bfee7af4681909ec" providerId="LiveId" clId="{9F42C729-BD28-49EA-9A2D-A58B8A13E757}" dt="2020-11-10T20:52:50.924" v="2270" actId="20577"/>
        <pc:sldMkLst>
          <pc:docMk/>
          <pc:sldMk cId="3776543938" sldId="564"/>
        </pc:sldMkLst>
        <pc:spChg chg="mod">
          <ac:chgData name="CM ferry Stlo" userId="bfee7af4681909ec" providerId="LiveId" clId="{9F42C729-BD28-49EA-9A2D-A58B8A13E757}" dt="2020-10-31T21:36:02.080" v="1388" actId="20577"/>
          <ac:spMkLst>
            <pc:docMk/>
            <pc:sldMk cId="3776543938" sldId="564"/>
            <ac:spMk id="4" creationId="{E3AE66CC-1AE5-45A3-955C-094BA4329B6B}"/>
          </ac:spMkLst>
        </pc:spChg>
        <pc:spChg chg="mod">
          <ac:chgData name="CM ferry Stlo" userId="bfee7af4681909ec" providerId="LiveId" clId="{9F42C729-BD28-49EA-9A2D-A58B8A13E757}" dt="2020-10-31T21:16:57.145" v="723" actId="20577"/>
          <ac:spMkLst>
            <pc:docMk/>
            <pc:sldMk cId="3776543938" sldId="564"/>
            <ac:spMk id="5" creationId="{21F14690-B44A-4B04-892D-8337B87F0C11}"/>
          </ac:spMkLst>
        </pc:spChg>
        <pc:spChg chg="mod">
          <ac:chgData name="CM ferry Stlo" userId="bfee7af4681909ec" providerId="LiveId" clId="{9F42C729-BD28-49EA-9A2D-A58B8A13E757}" dt="2020-10-31T21:16:41.938" v="712" actId="20577"/>
          <ac:spMkLst>
            <pc:docMk/>
            <pc:sldMk cId="3776543938" sldId="564"/>
            <ac:spMk id="6" creationId="{86EC905E-F14A-4D84-9E98-51EC668B820D}"/>
          </ac:spMkLst>
        </pc:spChg>
        <pc:spChg chg="mod">
          <ac:chgData name="CM ferry Stlo" userId="bfee7af4681909ec" providerId="LiveId" clId="{9F42C729-BD28-49EA-9A2D-A58B8A13E757}" dt="2020-10-31T21:20:25.122" v="769" actId="20577"/>
          <ac:spMkLst>
            <pc:docMk/>
            <pc:sldMk cId="3776543938" sldId="564"/>
            <ac:spMk id="9" creationId="{A57C93D2-C58C-44D1-97F1-FA8D051CFFA4}"/>
          </ac:spMkLst>
        </pc:spChg>
        <pc:spChg chg="mod">
          <ac:chgData name="CM ferry Stlo" userId="bfee7af4681909ec" providerId="LiveId" clId="{9F42C729-BD28-49EA-9A2D-A58B8A13E757}" dt="2020-10-31T21:17:55.567" v="752" actId="20577"/>
          <ac:spMkLst>
            <pc:docMk/>
            <pc:sldMk cId="3776543938" sldId="564"/>
            <ac:spMk id="19" creationId="{39F1F90A-0153-43A8-92C0-389AE03A1E44}"/>
          </ac:spMkLst>
        </pc:spChg>
        <pc:spChg chg="mod">
          <ac:chgData name="CM ferry Stlo" userId="bfee7af4681909ec" providerId="LiveId" clId="{9F42C729-BD28-49EA-9A2D-A58B8A13E757}" dt="2020-10-31T21:20:49.569" v="778" actId="20577"/>
          <ac:spMkLst>
            <pc:docMk/>
            <pc:sldMk cId="3776543938" sldId="564"/>
            <ac:spMk id="20" creationId="{BEAE17B9-2430-4760-9F40-71935DAF7BD7}"/>
          </ac:spMkLst>
        </pc:spChg>
        <pc:spChg chg="mod">
          <ac:chgData name="CM ferry Stlo" userId="bfee7af4681909ec" providerId="LiveId" clId="{9F42C729-BD28-49EA-9A2D-A58B8A13E757}" dt="2020-10-31T21:21:01.562" v="788" actId="20577"/>
          <ac:spMkLst>
            <pc:docMk/>
            <pc:sldMk cId="3776543938" sldId="564"/>
            <ac:spMk id="22" creationId="{F63658F2-0679-41CB-AB69-E360AC6E77D3}"/>
          </ac:spMkLst>
        </pc:spChg>
        <pc:spChg chg="mod">
          <ac:chgData name="CM ferry Stlo" userId="bfee7af4681909ec" providerId="LiveId" clId="{9F42C729-BD28-49EA-9A2D-A58B8A13E757}" dt="2020-10-31T21:21:24.959" v="803" actId="14100"/>
          <ac:spMkLst>
            <pc:docMk/>
            <pc:sldMk cId="3776543938" sldId="564"/>
            <ac:spMk id="23" creationId="{F2E87765-1B21-4B9D-95C1-7ED36ED6B573}"/>
          </ac:spMkLst>
        </pc:spChg>
        <pc:spChg chg="mod">
          <ac:chgData name="CM ferry Stlo" userId="bfee7af4681909ec" providerId="LiveId" clId="{9F42C729-BD28-49EA-9A2D-A58B8A13E757}" dt="2020-11-10T20:52:50.924" v="2270" actId="20577"/>
          <ac:spMkLst>
            <pc:docMk/>
            <pc:sldMk cId="3776543938" sldId="564"/>
            <ac:spMk id="342" creationId="{00000000-0000-0000-0000-000000000000}"/>
          </ac:spMkLst>
        </pc:spChg>
      </pc:sldChg>
      <pc:sldChg chg="addSp delSp modSp add delAnim modAnim">
        <pc:chgData name="CM ferry Stlo" userId="bfee7af4681909ec" providerId="LiveId" clId="{9F42C729-BD28-49EA-9A2D-A58B8A13E757}" dt="2020-11-10T21:12:23.666" v="2429"/>
        <pc:sldMkLst>
          <pc:docMk/>
          <pc:sldMk cId="4266937551" sldId="565"/>
        </pc:sldMkLst>
        <pc:spChg chg="del mod">
          <ac:chgData name="CM ferry Stlo" userId="bfee7af4681909ec" providerId="LiveId" clId="{9F42C729-BD28-49EA-9A2D-A58B8A13E757}" dt="2020-11-10T20:55:32.676" v="2318" actId="478"/>
          <ac:spMkLst>
            <pc:docMk/>
            <pc:sldMk cId="4266937551" sldId="565"/>
            <ac:spMk id="2" creationId="{2899ACE9-EB6C-4ED1-9131-4360AD0CDB53}"/>
          </ac:spMkLst>
        </pc:spChg>
        <pc:spChg chg="add del mod">
          <ac:chgData name="CM ferry Stlo" userId="bfee7af4681909ec" providerId="LiveId" clId="{9F42C729-BD28-49EA-9A2D-A58B8A13E757}" dt="2020-10-31T21:26:52.679" v="1009" actId="478"/>
          <ac:spMkLst>
            <pc:docMk/>
            <pc:sldMk cId="4266937551" sldId="565"/>
            <ac:spMk id="59" creationId="{31BC5A74-380A-4B5D-BDC5-3CD011D0541A}"/>
          </ac:spMkLst>
        </pc:spChg>
        <pc:spChg chg="add del mod ord">
          <ac:chgData name="CM ferry Stlo" userId="bfee7af4681909ec" providerId="LiveId" clId="{9F42C729-BD28-49EA-9A2D-A58B8A13E757}" dt="2020-11-10T20:54:36.004" v="2296" actId="478"/>
          <ac:spMkLst>
            <pc:docMk/>
            <pc:sldMk cId="4266937551" sldId="565"/>
            <ac:spMk id="59" creationId="{4EFECC98-5109-4C87-8F2D-F95198011C3B}"/>
          </ac:spMkLst>
        </pc:spChg>
        <pc:spChg chg="add del mod">
          <ac:chgData name="CM ferry Stlo" userId="bfee7af4681909ec" providerId="LiveId" clId="{9F42C729-BD28-49EA-9A2D-A58B8A13E757}" dt="2020-10-31T21:25:56.736" v="970" actId="478"/>
          <ac:spMkLst>
            <pc:docMk/>
            <pc:sldMk cId="4266937551" sldId="565"/>
            <ac:spMk id="60" creationId="{6DB0CAD6-3D05-43FE-8BD7-98BFF6A7F743}"/>
          </ac:spMkLst>
        </pc:spChg>
        <pc:spChg chg="add del mod">
          <ac:chgData name="CM ferry Stlo" userId="bfee7af4681909ec" providerId="LiveId" clId="{9F42C729-BD28-49EA-9A2D-A58B8A13E757}" dt="2020-10-31T21:25:56.736" v="970" actId="478"/>
          <ac:spMkLst>
            <pc:docMk/>
            <pc:sldMk cId="4266937551" sldId="565"/>
            <ac:spMk id="61" creationId="{20B6A956-117F-43BE-B1BD-DE8AAF4C9075}"/>
          </ac:spMkLst>
        </pc:spChg>
        <pc:spChg chg="add del mod">
          <ac:chgData name="CM ferry Stlo" userId="bfee7af4681909ec" providerId="LiveId" clId="{9F42C729-BD28-49EA-9A2D-A58B8A13E757}" dt="2020-10-31T21:26:55.439" v="1010" actId="478"/>
          <ac:spMkLst>
            <pc:docMk/>
            <pc:sldMk cId="4266937551" sldId="565"/>
            <ac:spMk id="62" creationId="{F98D4A69-7EC9-4559-BE8C-E507FE0714AC}"/>
          </ac:spMkLst>
        </pc:spChg>
        <pc:spChg chg="add del mod">
          <ac:chgData name="CM ferry Stlo" userId="bfee7af4681909ec" providerId="LiveId" clId="{9F42C729-BD28-49EA-9A2D-A58B8A13E757}" dt="2020-10-31T21:25:56.736" v="970" actId="478"/>
          <ac:spMkLst>
            <pc:docMk/>
            <pc:sldMk cId="4266937551" sldId="565"/>
            <ac:spMk id="63" creationId="{813FCCF8-A8CF-4293-9CDB-F070417D67EF}"/>
          </ac:spMkLst>
        </pc:spChg>
        <pc:spChg chg="add del mod">
          <ac:chgData name="CM ferry Stlo" userId="bfee7af4681909ec" providerId="LiveId" clId="{9F42C729-BD28-49EA-9A2D-A58B8A13E757}" dt="2020-10-31T21:27:20.126" v="1028" actId="478"/>
          <ac:spMkLst>
            <pc:docMk/>
            <pc:sldMk cId="4266937551" sldId="565"/>
            <ac:spMk id="64" creationId="{3DB44DB1-44AD-41EC-A584-57E7012820B6}"/>
          </ac:spMkLst>
        </pc:spChg>
        <pc:spChg chg="add del mod">
          <ac:chgData name="CM ferry Stlo" userId="bfee7af4681909ec" providerId="LiveId" clId="{9F42C729-BD28-49EA-9A2D-A58B8A13E757}" dt="2020-10-31T21:25:56.736" v="970" actId="478"/>
          <ac:spMkLst>
            <pc:docMk/>
            <pc:sldMk cId="4266937551" sldId="565"/>
            <ac:spMk id="65" creationId="{E0329D52-F0D2-4ADE-B6E5-D394E16C8C7E}"/>
          </ac:spMkLst>
        </pc:spChg>
        <pc:spChg chg="add mod ord">
          <ac:chgData name="CM ferry Stlo" userId="bfee7af4681909ec" providerId="LiveId" clId="{9F42C729-BD28-49EA-9A2D-A58B8A13E757}" dt="2020-11-10T20:56:07.898" v="2336" actId="6549"/>
          <ac:spMkLst>
            <pc:docMk/>
            <pc:sldMk cId="4266937551" sldId="565"/>
            <ac:spMk id="66" creationId="{CBD39BB0-E692-4E71-9C39-9ECAB5AACD79}"/>
          </ac:spMkLst>
        </pc:spChg>
        <pc:spChg chg="add del mod">
          <ac:chgData name="CM ferry Stlo" userId="bfee7af4681909ec" providerId="LiveId" clId="{9F42C729-BD28-49EA-9A2D-A58B8A13E757}" dt="2020-10-31T21:27:20.126" v="1028" actId="478"/>
          <ac:spMkLst>
            <pc:docMk/>
            <pc:sldMk cId="4266937551" sldId="565"/>
            <ac:spMk id="66" creationId="{E583967D-5131-4196-AE7C-52D5D070A709}"/>
          </ac:spMkLst>
        </pc:spChg>
        <pc:spChg chg="add mod">
          <ac:chgData name="CM ferry Stlo" userId="bfee7af4681909ec" providerId="LiveId" clId="{9F42C729-BD28-49EA-9A2D-A58B8A13E757}" dt="2020-11-10T20:55:25.244" v="2317" actId="207"/>
          <ac:spMkLst>
            <pc:docMk/>
            <pc:sldMk cId="4266937551" sldId="565"/>
            <ac:spMk id="67" creationId="{B9BBA0A7-7CC1-44CB-9BF1-B7D2B3CBFBCB}"/>
          </ac:spMkLst>
        </pc:spChg>
        <pc:spChg chg="del mod">
          <ac:chgData name="CM ferry Stlo" userId="bfee7af4681909ec" providerId="LiveId" clId="{9F42C729-BD28-49EA-9A2D-A58B8A13E757}" dt="2020-11-10T20:54:38.097" v="2297" actId="478"/>
          <ac:spMkLst>
            <pc:docMk/>
            <pc:sldMk cId="4266937551" sldId="565"/>
            <ac:spMk id="75" creationId="{DD9CBF7F-8750-4FD3-9838-120481C91604}"/>
          </ac:spMkLst>
        </pc:spChg>
        <pc:spChg chg="mod">
          <ac:chgData name="CM ferry Stlo" userId="bfee7af4681909ec" providerId="LiveId" clId="{9F42C729-BD28-49EA-9A2D-A58B8A13E757}" dt="2020-11-10T20:56:31.802" v="2345" actId="1036"/>
          <ac:spMkLst>
            <pc:docMk/>
            <pc:sldMk cId="4266937551" sldId="565"/>
            <ac:spMk id="76" creationId="{C71EA9CF-9CDC-4F24-9BAA-0898CEA38FC3}"/>
          </ac:spMkLst>
        </pc:spChg>
        <pc:spChg chg="mod">
          <ac:chgData name="CM ferry Stlo" userId="bfee7af4681909ec" providerId="LiveId" clId="{9F42C729-BD28-49EA-9A2D-A58B8A13E757}" dt="2020-11-10T20:54:07.241" v="2292" actId="1036"/>
          <ac:spMkLst>
            <pc:docMk/>
            <pc:sldMk cId="4266937551" sldId="565"/>
            <ac:spMk id="84" creationId="{9F794D04-32E2-442D-86A5-28B7EAE5C202}"/>
          </ac:spMkLst>
        </pc:spChg>
        <pc:spChg chg="mod">
          <ac:chgData name="CM ferry Stlo" userId="bfee7af4681909ec" providerId="LiveId" clId="{9F42C729-BD28-49EA-9A2D-A58B8A13E757}" dt="2020-10-31T21:28:29.353" v="1162" actId="20577"/>
          <ac:spMkLst>
            <pc:docMk/>
            <pc:sldMk cId="4266937551" sldId="565"/>
            <ac:spMk id="90" creationId="{984446BB-065D-4ADE-B382-8CF92FCDD1E4}"/>
          </ac:spMkLst>
        </pc:spChg>
        <pc:spChg chg="mod">
          <ac:chgData name="CM ferry Stlo" userId="bfee7af4681909ec" providerId="LiveId" clId="{9F42C729-BD28-49EA-9A2D-A58B8A13E757}" dt="2020-10-31T21:28:42.419" v="1167" actId="20577"/>
          <ac:spMkLst>
            <pc:docMk/>
            <pc:sldMk cId="4266937551" sldId="565"/>
            <ac:spMk id="93" creationId="{CBEFCA3D-495C-4B78-B14A-F79894BC94AD}"/>
          </ac:spMkLst>
        </pc:spChg>
        <pc:spChg chg="mod">
          <ac:chgData name="CM ferry Stlo" userId="bfee7af4681909ec" providerId="LiveId" clId="{9F42C729-BD28-49EA-9A2D-A58B8A13E757}" dt="2020-10-31T21:28:51.441" v="1178" actId="20577"/>
          <ac:spMkLst>
            <pc:docMk/>
            <pc:sldMk cId="4266937551" sldId="565"/>
            <ac:spMk id="96" creationId="{ADBC97F4-D445-4D62-92B1-DAC5F33E15A8}"/>
          </ac:spMkLst>
        </pc:spChg>
        <pc:spChg chg="mod">
          <ac:chgData name="CM ferry Stlo" userId="bfee7af4681909ec" providerId="LiveId" clId="{9F42C729-BD28-49EA-9A2D-A58B8A13E757}" dt="2020-10-31T21:29:02.407" v="1195" actId="20577"/>
          <ac:spMkLst>
            <pc:docMk/>
            <pc:sldMk cId="4266937551" sldId="565"/>
            <ac:spMk id="99" creationId="{912BB91E-4E9E-4096-973F-B7D0E1909EBA}"/>
          </ac:spMkLst>
        </pc:spChg>
        <pc:spChg chg="mod">
          <ac:chgData name="CM ferry Stlo" userId="bfee7af4681909ec" providerId="LiveId" clId="{9F42C729-BD28-49EA-9A2D-A58B8A13E757}" dt="2020-10-31T21:36:48.742" v="1408" actId="20577"/>
          <ac:spMkLst>
            <pc:docMk/>
            <pc:sldMk cId="4266937551" sldId="565"/>
            <ac:spMk id="102" creationId="{668FDD16-4C2E-4C30-A652-83E417933B6C}"/>
          </ac:spMkLst>
        </pc:spChg>
        <pc:spChg chg="mod">
          <ac:chgData name="CM ferry Stlo" userId="bfee7af4681909ec" providerId="LiveId" clId="{9F42C729-BD28-49EA-9A2D-A58B8A13E757}" dt="2020-10-31T21:36:58.688" v="1424" actId="20577"/>
          <ac:spMkLst>
            <pc:docMk/>
            <pc:sldMk cId="4266937551" sldId="565"/>
            <ac:spMk id="105" creationId="{AC1FC4CE-BDD8-4969-874D-4E473B7723D4}"/>
          </ac:spMkLst>
        </pc:spChg>
        <pc:spChg chg="mod">
          <ac:chgData name="CM ferry Stlo" userId="bfee7af4681909ec" providerId="LiveId" clId="{9F42C729-BD28-49EA-9A2D-A58B8A13E757}" dt="2020-10-31T21:30:08.022" v="1224" actId="20577"/>
          <ac:spMkLst>
            <pc:docMk/>
            <pc:sldMk cId="4266937551" sldId="565"/>
            <ac:spMk id="108" creationId="{F72B2796-368E-416B-BD67-0022720A1E64}"/>
          </ac:spMkLst>
        </pc:spChg>
        <pc:spChg chg="mod">
          <ac:chgData name="CM ferry Stlo" userId="bfee7af4681909ec" providerId="LiveId" clId="{9F42C729-BD28-49EA-9A2D-A58B8A13E757}" dt="2020-10-31T21:30:18.078" v="1233" actId="20577"/>
          <ac:spMkLst>
            <pc:docMk/>
            <pc:sldMk cId="4266937551" sldId="565"/>
            <ac:spMk id="111" creationId="{EF96A465-D965-4B77-BBD3-0A2A68C10685}"/>
          </ac:spMkLst>
        </pc:spChg>
        <pc:spChg chg="mod">
          <ac:chgData name="CM ferry Stlo" userId="bfee7af4681909ec" providerId="LiveId" clId="{9F42C729-BD28-49EA-9A2D-A58B8A13E757}" dt="2020-10-31T21:30:31.800" v="1247" actId="20577"/>
          <ac:spMkLst>
            <pc:docMk/>
            <pc:sldMk cId="4266937551" sldId="565"/>
            <ac:spMk id="114" creationId="{2D3B82B3-3977-48FF-A31D-DA33CA9A6592}"/>
          </ac:spMkLst>
        </pc:spChg>
        <pc:spChg chg="mod">
          <ac:chgData name="CM ferry Stlo" userId="bfee7af4681909ec" providerId="LiveId" clId="{9F42C729-BD28-49EA-9A2D-A58B8A13E757}" dt="2020-10-31T21:33:10.982" v="1271" actId="20577"/>
          <ac:spMkLst>
            <pc:docMk/>
            <pc:sldMk cId="4266937551" sldId="565"/>
            <ac:spMk id="117" creationId="{4E5135A3-7C8C-4BE3-BDCB-63F888809FB8}"/>
          </ac:spMkLst>
        </pc:spChg>
        <pc:spChg chg="mod">
          <ac:chgData name="CM ferry Stlo" userId="bfee7af4681909ec" providerId="LiveId" clId="{9F42C729-BD28-49EA-9A2D-A58B8A13E757}" dt="2020-10-31T21:33:26.806" v="1292" actId="20577"/>
          <ac:spMkLst>
            <pc:docMk/>
            <pc:sldMk cId="4266937551" sldId="565"/>
            <ac:spMk id="120" creationId="{662E3381-F78F-4458-B6E2-7F2130072B3B}"/>
          </ac:spMkLst>
        </pc:spChg>
        <pc:spChg chg="mod">
          <ac:chgData name="CM ferry Stlo" userId="bfee7af4681909ec" providerId="LiveId" clId="{9F42C729-BD28-49EA-9A2D-A58B8A13E757}" dt="2020-10-31T21:33:42.932" v="1315" actId="20577"/>
          <ac:spMkLst>
            <pc:docMk/>
            <pc:sldMk cId="4266937551" sldId="565"/>
            <ac:spMk id="123" creationId="{4CEB78F7-2B27-45B7-B4E3-D9F7E2C85CA0}"/>
          </ac:spMkLst>
        </pc:spChg>
        <pc:spChg chg="mod">
          <ac:chgData name="CM ferry Stlo" userId="bfee7af4681909ec" providerId="LiveId" clId="{9F42C729-BD28-49EA-9A2D-A58B8A13E757}" dt="2020-10-31T21:33:58.685" v="1332" actId="20577"/>
          <ac:spMkLst>
            <pc:docMk/>
            <pc:sldMk cId="4266937551" sldId="565"/>
            <ac:spMk id="126" creationId="{0FD32D7B-E950-4EC3-91C1-7BB07D86BEA2}"/>
          </ac:spMkLst>
        </pc:spChg>
        <pc:spChg chg="mod">
          <ac:chgData name="CM ferry Stlo" userId="bfee7af4681909ec" providerId="LiveId" clId="{9F42C729-BD28-49EA-9A2D-A58B8A13E757}" dt="2020-10-31T21:34:09.286" v="1349" actId="20577"/>
          <ac:spMkLst>
            <pc:docMk/>
            <pc:sldMk cId="4266937551" sldId="565"/>
            <ac:spMk id="129" creationId="{7DC320F8-0775-4E1B-B743-C93877818449}"/>
          </ac:spMkLst>
        </pc:spChg>
        <pc:spChg chg="mod">
          <ac:chgData name="CM ferry Stlo" userId="bfee7af4681909ec" providerId="LiveId" clId="{9F42C729-BD28-49EA-9A2D-A58B8A13E757}" dt="2020-10-31T21:34:23.820" v="1366" actId="20577"/>
          <ac:spMkLst>
            <pc:docMk/>
            <pc:sldMk cId="4266937551" sldId="565"/>
            <ac:spMk id="132" creationId="{3AA16FF3-BB68-4D0B-B681-D379425C7C1B}"/>
          </ac:spMkLst>
        </pc:spChg>
        <pc:spChg chg="mod">
          <ac:chgData name="CM ferry Stlo" userId="bfee7af4681909ec" providerId="LiveId" clId="{9F42C729-BD28-49EA-9A2D-A58B8A13E757}" dt="2020-10-31T21:34:41.906" v="1377" actId="20577"/>
          <ac:spMkLst>
            <pc:docMk/>
            <pc:sldMk cId="4266937551" sldId="565"/>
            <ac:spMk id="135" creationId="{84545A9E-B5CE-43B9-9853-E460E0EAD349}"/>
          </ac:spMkLst>
        </pc:spChg>
        <pc:grpChg chg="add del mod ord">
          <ac:chgData name="CM ferry Stlo" userId="bfee7af4681909ec" providerId="LiveId" clId="{9F42C729-BD28-49EA-9A2D-A58B8A13E757}" dt="2020-11-10T20:54:12.021" v="2293" actId="478"/>
          <ac:grpSpMkLst>
            <pc:docMk/>
            <pc:sldMk cId="4266937551" sldId="565"/>
            <ac:grpSpMk id="60" creationId="{D196EE66-04A1-4A10-83B3-8372C24B70BE}"/>
          </ac:grpSpMkLst>
        </pc:grpChg>
        <pc:grpChg chg="add mod ord">
          <ac:chgData name="CM ferry Stlo" userId="bfee7af4681909ec" providerId="LiveId" clId="{9F42C729-BD28-49EA-9A2D-A58B8A13E757}" dt="2020-11-10T20:54:07.241" v="2292" actId="1036"/>
          <ac:grpSpMkLst>
            <pc:docMk/>
            <pc:sldMk cId="4266937551" sldId="565"/>
            <ac:grpSpMk id="63" creationId="{687BEDE1-5E95-422F-A1B4-6D43F1A7F0DD}"/>
          </ac:grpSpMkLst>
        </pc:grpChg>
        <pc:grpChg chg="add del">
          <ac:chgData name="CM ferry Stlo" userId="bfee7af4681909ec" providerId="LiveId" clId="{9F42C729-BD28-49EA-9A2D-A58B8A13E757}" dt="2020-11-10T20:56:36.689" v="2346" actId="478"/>
          <ac:grpSpMkLst>
            <pc:docMk/>
            <pc:sldMk cId="4266937551" sldId="565"/>
            <ac:grpSpMk id="68" creationId="{3FE43DBA-5B6C-4AB4-89DC-0836FEFEC37E}"/>
          </ac:grpSpMkLst>
        </pc:grpChg>
        <pc:grpChg chg="add del mod">
          <ac:chgData name="CM ferry Stlo" userId="bfee7af4681909ec" providerId="LiveId" clId="{9F42C729-BD28-49EA-9A2D-A58B8A13E757}" dt="2020-11-10T21:12:23.666" v="2429"/>
          <ac:grpSpMkLst>
            <pc:docMk/>
            <pc:sldMk cId="4266937551" sldId="565"/>
            <ac:grpSpMk id="71" creationId="{7CEF08C8-412E-4CC6-A303-C5F5F326D31B}"/>
          </ac:grpSpMkLst>
        </pc:grpChg>
        <pc:grpChg chg="mod">
          <ac:chgData name="CM ferry Stlo" userId="bfee7af4681909ec" providerId="LiveId" clId="{9F42C729-BD28-49EA-9A2D-A58B8A13E757}" dt="2020-11-10T20:54:07.241" v="2292" actId="1036"/>
          <ac:grpSpMkLst>
            <pc:docMk/>
            <pc:sldMk cId="4266937551" sldId="565"/>
            <ac:grpSpMk id="88" creationId="{A4B85555-6F95-44CC-A9A9-B9081C768D7E}"/>
          </ac:grpSpMkLst>
        </pc:grpChg>
        <pc:grpChg chg="mod">
          <ac:chgData name="CM ferry Stlo" userId="bfee7af4681909ec" providerId="LiveId" clId="{9F42C729-BD28-49EA-9A2D-A58B8A13E757}" dt="2020-11-10T20:54:07.241" v="2292" actId="1036"/>
          <ac:grpSpMkLst>
            <pc:docMk/>
            <pc:sldMk cId="4266937551" sldId="565"/>
            <ac:grpSpMk id="91" creationId="{6DAAC6B7-55B2-437E-84F5-CF23E437A098}"/>
          </ac:grpSpMkLst>
        </pc:grpChg>
        <pc:grpChg chg="mod">
          <ac:chgData name="CM ferry Stlo" userId="bfee7af4681909ec" providerId="LiveId" clId="{9F42C729-BD28-49EA-9A2D-A58B8A13E757}" dt="2020-11-10T20:54:07.241" v="2292" actId="1036"/>
          <ac:grpSpMkLst>
            <pc:docMk/>
            <pc:sldMk cId="4266937551" sldId="565"/>
            <ac:grpSpMk id="94" creationId="{EBB4B3B8-3DEF-4A6D-9E5E-C5CA7C18FA36}"/>
          </ac:grpSpMkLst>
        </pc:grpChg>
        <pc:grpChg chg="mod">
          <ac:chgData name="CM ferry Stlo" userId="bfee7af4681909ec" providerId="LiveId" clId="{9F42C729-BD28-49EA-9A2D-A58B8A13E757}" dt="2020-11-10T20:54:07.241" v="2292" actId="1036"/>
          <ac:grpSpMkLst>
            <pc:docMk/>
            <pc:sldMk cId="4266937551" sldId="565"/>
            <ac:grpSpMk id="97" creationId="{99AC8125-FF6E-4DDB-84EB-5BC7743AFE39}"/>
          </ac:grpSpMkLst>
        </pc:grpChg>
        <pc:grpChg chg="mod">
          <ac:chgData name="CM ferry Stlo" userId="bfee7af4681909ec" providerId="LiveId" clId="{9F42C729-BD28-49EA-9A2D-A58B8A13E757}" dt="2020-11-10T20:54:07.241" v="2292" actId="1036"/>
          <ac:grpSpMkLst>
            <pc:docMk/>
            <pc:sldMk cId="4266937551" sldId="565"/>
            <ac:grpSpMk id="100" creationId="{AC209B33-EE84-4D07-BFF3-AFD9158387AC}"/>
          </ac:grpSpMkLst>
        </pc:grpChg>
        <pc:grpChg chg="mod">
          <ac:chgData name="CM ferry Stlo" userId="bfee7af4681909ec" providerId="LiveId" clId="{9F42C729-BD28-49EA-9A2D-A58B8A13E757}" dt="2020-11-10T20:54:07.241" v="2292" actId="1036"/>
          <ac:grpSpMkLst>
            <pc:docMk/>
            <pc:sldMk cId="4266937551" sldId="565"/>
            <ac:grpSpMk id="103" creationId="{628E8CC0-D6BC-483B-83B6-09113F2F99F7}"/>
          </ac:grpSpMkLst>
        </pc:grpChg>
        <pc:grpChg chg="mod">
          <ac:chgData name="CM ferry Stlo" userId="bfee7af4681909ec" providerId="LiveId" clId="{9F42C729-BD28-49EA-9A2D-A58B8A13E757}" dt="2020-11-10T20:54:07.241" v="2292" actId="1036"/>
          <ac:grpSpMkLst>
            <pc:docMk/>
            <pc:sldMk cId="4266937551" sldId="565"/>
            <ac:grpSpMk id="106" creationId="{2564B40C-87E8-4061-B76C-259277806F4E}"/>
          </ac:grpSpMkLst>
        </pc:grpChg>
        <pc:grpChg chg="mod">
          <ac:chgData name="CM ferry Stlo" userId="bfee7af4681909ec" providerId="LiveId" clId="{9F42C729-BD28-49EA-9A2D-A58B8A13E757}" dt="2020-11-10T20:54:07.241" v="2292" actId="1036"/>
          <ac:grpSpMkLst>
            <pc:docMk/>
            <pc:sldMk cId="4266937551" sldId="565"/>
            <ac:grpSpMk id="109" creationId="{098A86FA-B04A-40E9-B5C8-1DA70F8D229D}"/>
          </ac:grpSpMkLst>
        </pc:grpChg>
        <pc:grpChg chg="mod">
          <ac:chgData name="CM ferry Stlo" userId="bfee7af4681909ec" providerId="LiveId" clId="{9F42C729-BD28-49EA-9A2D-A58B8A13E757}" dt="2020-11-10T20:56:31.802" v="2345" actId="1036"/>
          <ac:grpSpMkLst>
            <pc:docMk/>
            <pc:sldMk cId="4266937551" sldId="565"/>
            <ac:grpSpMk id="112" creationId="{A591809C-69DF-43B8-8037-0BFCD6B20A7D}"/>
          </ac:grpSpMkLst>
        </pc:grpChg>
        <pc:grpChg chg="mod">
          <ac:chgData name="CM ferry Stlo" userId="bfee7af4681909ec" providerId="LiveId" clId="{9F42C729-BD28-49EA-9A2D-A58B8A13E757}" dt="2020-11-10T20:56:31.802" v="2345" actId="1036"/>
          <ac:grpSpMkLst>
            <pc:docMk/>
            <pc:sldMk cId="4266937551" sldId="565"/>
            <ac:grpSpMk id="115" creationId="{DB221476-9616-42B4-8041-2B8EB48CB00D}"/>
          </ac:grpSpMkLst>
        </pc:grpChg>
        <pc:grpChg chg="mod">
          <ac:chgData name="CM ferry Stlo" userId="bfee7af4681909ec" providerId="LiveId" clId="{9F42C729-BD28-49EA-9A2D-A58B8A13E757}" dt="2020-11-10T20:56:31.802" v="2345" actId="1036"/>
          <ac:grpSpMkLst>
            <pc:docMk/>
            <pc:sldMk cId="4266937551" sldId="565"/>
            <ac:grpSpMk id="118" creationId="{128D41C9-5EC2-462D-BCE4-3113CC36C625}"/>
          </ac:grpSpMkLst>
        </pc:grpChg>
        <pc:grpChg chg="mod">
          <ac:chgData name="CM ferry Stlo" userId="bfee7af4681909ec" providerId="LiveId" clId="{9F42C729-BD28-49EA-9A2D-A58B8A13E757}" dt="2020-11-10T20:56:31.802" v="2345" actId="1036"/>
          <ac:grpSpMkLst>
            <pc:docMk/>
            <pc:sldMk cId="4266937551" sldId="565"/>
            <ac:grpSpMk id="121" creationId="{93FF1427-39F0-4800-84AE-F9BC3C601119}"/>
          </ac:grpSpMkLst>
        </pc:grpChg>
        <pc:grpChg chg="mod">
          <ac:chgData name="CM ferry Stlo" userId="bfee7af4681909ec" providerId="LiveId" clId="{9F42C729-BD28-49EA-9A2D-A58B8A13E757}" dt="2020-11-10T20:56:31.802" v="2345" actId="1036"/>
          <ac:grpSpMkLst>
            <pc:docMk/>
            <pc:sldMk cId="4266937551" sldId="565"/>
            <ac:grpSpMk id="124" creationId="{8E5A907B-D66F-4A5C-9A80-1785F21199A2}"/>
          </ac:grpSpMkLst>
        </pc:grpChg>
        <pc:grpChg chg="mod">
          <ac:chgData name="CM ferry Stlo" userId="bfee7af4681909ec" providerId="LiveId" clId="{9F42C729-BD28-49EA-9A2D-A58B8A13E757}" dt="2020-11-10T20:56:31.802" v="2345" actId="1036"/>
          <ac:grpSpMkLst>
            <pc:docMk/>
            <pc:sldMk cId="4266937551" sldId="565"/>
            <ac:grpSpMk id="127" creationId="{6E175F9B-58F9-4971-AB57-C62BAD8A9B16}"/>
          </ac:grpSpMkLst>
        </pc:grpChg>
        <pc:grpChg chg="mod">
          <ac:chgData name="CM ferry Stlo" userId="bfee7af4681909ec" providerId="LiveId" clId="{9F42C729-BD28-49EA-9A2D-A58B8A13E757}" dt="2020-11-10T20:56:31.802" v="2345" actId="1036"/>
          <ac:grpSpMkLst>
            <pc:docMk/>
            <pc:sldMk cId="4266937551" sldId="565"/>
            <ac:grpSpMk id="130" creationId="{78D36895-28F7-4423-A83F-FB1CE6184084}"/>
          </ac:grpSpMkLst>
        </pc:grpChg>
        <pc:grpChg chg="mod">
          <ac:chgData name="CM ferry Stlo" userId="bfee7af4681909ec" providerId="LiveId" clId="{9F42C729-BD28-49EA-9A2D-A58B8A13E757}" dt="2020-11-10T20:56:31.802" v="2345" actId="1036"/>
          <ac:grpSpMkLst>
            <pc:docMk/>
            <pc:sldMk cId="4266937551" sldId="565"/>
            <ac:grpSpMk id="133" creationId="{33EAF425-D009-4F0B-85CD-3ED5B43393D4}"/>
          </ac:grpSpMkLst>
        </pc:grpChg>
      </pc:sldChg>
      <pc:sldChg chg="modSp add ord modAnim modNotesTx">
        <pc:chgData name="CM ferry Stlo" userId="bfee7af4681909ec" providerId="LiveId" clId="{9F42C729-BD28-49EA-9A2D-A58B8A13E757}" dt="2020-11-10T21:10:24.132" v="2396"/>
        <pc:sldMkLst>
          <pc:docMk/>
          <pc:sldMk cId="894798354" sldId="566"/>
        </pc:sldMkLst>
        <pc:spChg chg="mod">
          <ac:chgData name="CM ferry Stlo" userId="bfee7af4681909ec" providerId="LiveId" clId="{9F42C729-BD28-49EA-9A2D-A58B8A13E757}" dt="2020-10-31T21:41:49.842" v="1516" actId="20577"/>
          <ac:spMkLst>
            <pc:docMk/>
            <pc:sldMk cId="894798354" sldId="566"/>
            <ac:spMk id="4" creationId="{E3AE66CC-1AE5-45A3-955C-094BA4329B6B}"/>
          </ac:spMkLst>
        </pc:spChg>
        <pc:spChg chg="mod">
          <ac:chgData name="CM ferry Stlo" userId="bfee7af4681909ec" providerId="LiveId" clId="{9F42C729-BD28-49EA-9A2D-A58B8A13E757}" dt="2020-10-31T21:41:41.980" v="1509" actId="20577"/>
          <ac:spMkLst>
            <pc:docMk/>
            <pc:sldMk cId="894798354" sldId="566"/>
            <ac:spMk id="5" creationId="{21F14690-B44A-4B04-892D-8337B87F0C11}"/>
          </ac:spMkLst>
        </pc:spChg>
        <pc:spChg chg="mod">
          <ac:chgData name="CM ferry Stlo" userId="bfee7af4681909ec" providerId="LiveId" clId="{9F42C729-BD28-49EA-9A2D-A58B8A13E757}" dt="2020-10-31T21:41:22.544" v="1494" actId="20577"/>
          <ac:spMkLst>
            <pc:docMk/>
            <pc:sldMk cId="894798354" sldId="566"/>
            <ac:spMk id="6" creationId="{86EC905E-F14A-4D84-9E98-51EC668B820D}"/>
          </ac:spMkLst>
        </pc:spChg>
        <pc:spChg chg="mod">
          <ac:chgData name="CM ferry Stlo" userId="bfee7af4681909ec" providerId="LiveId" clId="{9F42C729-BD28-49EA-9A2D-A58B8A13E757}" dt="2020-10-31T21:42:18.957" v="1536" actId="20577"/>
          <ac:spMkLst>
            <pc:docMk/>
            <pc:sldMk cId="894798354" sldId="566"/>
            <ac:spMk id="9" creationId="{A57C93D2-C58C-44D1-97F1-FA8D051CFFA4}"/>
          </ac:spMkLst>
        </pc:spChg>
        <pc:spChg chg="mod">
          <ac:chgData name="CM ferry Stlo" userId="bfee7af4681909ec" providerId="LiveId" clId="{9F42C729-BD28-49EA-9A2D-A58B8A13E757}" dt="2020-10-31T21:41:57.604" v="1526" actId="20577"/>
          <ac:spMkLst>
            <pc:docMk/>
            <pc:sldMk cId="894798354" sldId="566"/>
            <ac:spMk id="19" creationId="{39F1F90A-0153-43A8-92C0-389AE03A1E44}"/>
          </ac:spMkLst>
        </pc:spChg>
        <pc:spChg chg="mod">
          <ac:chgData name="CM ferry Stlo" userId="bfee7af4681909ec" providerId="LiveId" clId="{9F42C729-BD28-49EA-9A2D-A58B8A13E757}" dt="2020-10-31T21:42:32.682" v="1550" actId="20577"/>
          <ac:spMkLst>
            <pc:docMk/>
            <pc:sldMk cId="894798354" sldId="566"/>
            <ac:spMk id="20" creationId="{BEAE17B9-2430-4760-9F40-71935DAF7BD7}"/>
          </ac:spMkLst>
        </pc:spChg>
        <pc:spChg chg="mod">
          <ac:chgData name="CM ferry Stlo" userId="bfee7af4681909ec" providerId="LiveId" clId="{9F42C729-BD28-49EA-9A2D-A58B8A13E757}" dt="2020-10-31T21:42:43.046" v="1563" actId="20577"/>
          <ac:spMkLst>
            <pc:docMk/>
            <pc:sldMk cId="894798354" sldId="566"/>
            <ac:spMk id="22" creationId="{F63658F2-0679-41CB-AB69-E360AC6E77D3}"/>
          </ac:spMkLst>
        </pc:spChg>
        <pc:spChg chg="mod">
          <ac:chgData name="CM ferry Stlo" userId="bfee7af4681909ec" providerId="LiveId" clId="{9F42C729-BD28-49EA-9A2D-A58B8A13E757}" dt="2020-10-31T21:42:54.297" v="1573" actId="20577"/>
          <ac:spMkLst>
            <pc:docMk/>
            <pc:sldMk cId="894798354" sldId="566"/>
            <ac:spMk id="23" creationId="{F2E87765-1B21-4B9D-95C1-7ED36ED6B573}"/>
          </ac:spMkLst>
        </pc:spChg>
        <pc:spChg chg="mod">
          <ac:chgData name="CM ferry Stlo" userId="bfee7af4681909ec" providerId="LiveId" clId="{9F42C729-BD28-49EA-9A2D-A58B8A13E757}" dt="2020-11-10T21:09:12.184" v="2381" actId="14100"/>
          <ac:spMkLst>
            <pc:docMk/>
            <pc:sldMk cId="894798354" sldId="566"/>
            <ac:spMk id="342" creationId="{00000000-0000-0000-0000-000000000000}"/>
          </ac:spMkLst>
        </pc:spChg>
      </pc:sldChg>
      <pc:sldChg chg="addSp delSp modSp add delAnim modAnim">
        <pc:chgData name="CM ferry Stlo" userId="bfee7af4681909ec" providerId="LiveId" clId="{9F42C729-BD28-49EA-9A2D-A58B8A13E757}" dt="2020-11-10T21:12:48.141" v="2439" actId="478"/>
        <pc:sldMkLst>
          <pc:docMk/>
          <pc:sldMk cId="4075999359" sldId="567"/>
        </pc:sldMkLst>
        <pc:spChg chg="mod">
          <ac:chgData name="CM ferry Stlo" userId="bfee7af4681909ec" providerId="LiveId" clId="{9F42C729-BD28-49EA-9A2D-A58B8A13E757}" dt="2020-11-10T21:11:53.531" v="2427" actId="20577"/>
          <ac:spMkLst>
            <pc:docMk/>
            <pc:sldMk cId="4075999359" sldId="567"/>
            <ac:spMk id="2" creationId="{2899ACE9-EB6C-4ED1-9131-4360AD0CDB53}"/>
          </ac:spMkLst>
        </pc:spChg>
        <pc:spChg chg="add mod">
          <ac:chgData name="CM ferry Stlo" userId="bfee7af4681909ec" providerId="LiveId" clId="{9F42C729-BD28-49EA-9A2D-A58B8A13E757}" dt="2020-11-10T21:10:17.809" v="2395" actId="20577"/>
          <ac:spMkLst>
            <pc:docMk/>
            <pc:sldMk cId="4075999359" sldId="567"/>
            <ac:spMk id="59" creationId="{14336B4B-CA73-4C0B-92D4-727FDDE9C064}"/>
          </ac:spMkLst>
        </pc:spChg>
        <pc:spChg chg="add del mod">
          <ac:chgData name="CM ferry Stlo" userId="bfee7af4681909ec" providerId="LiveId" clId="{9F42C729-BD28-49EA-9A2D-A58B8A13E757}" dt="2020-10-31T21:46:10.560" v="1684" actId="478"/>
          <ac:spMkLst>
            <pc:docMk/>
            <pc:sldMk cId="4075999359" sldId="567"/>
            <ac:spMk id="59" creationId="{613A79A1-D714-4988-A3D4-D12E2BA77B7F}"/>
          </ac:spMkLst>
        </pc:spChg>
        <pc:spChg chg="add del mod">
          <ac:chgData name="CM ferry Stlo" userId="bfee7af4681909ec" providerId="LiveId" clId="{9F42C729-BD28-49EA-9A2D-A58B8A13E757}" dt="2020-10-31T21:45:43.420" v="1653" actId="478"/>
          <ac:spMkLst>
            <pc:docMk/>
            <pc:sldMk cId="4075999359" sldId="567"/>
            <ac:spMk id="60" creationId="{46F20217-6566-400B-B271-2D0B507D1FD3}"/>
          </ac:spMkLst>
        </pc:spChg>
        <pc:spChg chg="add del mod">
          <ac:chgData name="CM ferry Stlo" userId="bfee7af4681909ec" providerId="LiveId" clId="{9F42C729-BD28-49EA-9A2D-A58B8A13E757}" dt="2020-10-31T21:45:43.420" v="1653" actId="478"/>
          <ac:spMkLst>
            <pc:docMk/>
            <pc:sldMk cId="4075999359" sldId="567"/>
            <ac:spMk id="61" creationId="{5D974E58-DA68-4661-B49E-B1EF1095CBFA}"/>
          </ac:spMkLst>
        </pc:spChg>
        <pc:spChg chg="add del mod">
          <ac:chgData name="CM ferry Stlo" userId="bfee7af4681909ec" providerId="LiveId" clId="{9F42C729-BD28-49EA-9A2D-A58B8A13E757}" dt="2020-10-31T21:46:10.560" v="1684" actId="478"/>
          <ac:spMkLst>
            <pc:docMk/>
            <pc:sldMk cId="4075999359" sldId="567"/>
            <ac:spMk id="62" creationId="{1EB57210-04C3-43E4-894B-616D7B479827}"/>
          </ac:spMkLst>
        </pc:spChg>
        <pc:spChg chg="add del mod">
          <ac:chgData name="CM ferry Stlo" userId="bfee7af4681909ec" providerId="LiveId" clId="{9F42C729-BD28-49EA-9A2D-A58B8A13E757}" dt="2020-10-31T21:45:43.420" v="1653" actId="478"/>
          <ac:spMkLst>
            <pc:docMk/>
            <pc:sldMk cId="4075999359" sldId="567"/>
            <ac:spMk id="63" creationId="{4A2A4BBB-26A7-495D-A650-FB68F08EBEBA}"/>
          </ac:spMkLst>
        </pc:spChg>
        <pc:spChg chg="add del mod">
          <ac:chgData name="CM ferry Stlo" userId="bfee7af4681909ec" providerId="LiveId" clId="{9F42C729-BD28-49EA-9A2D-A58B8A13E757}" dt="2020-10-31T21:46:37.659" v="1710" actId="478"/>
          <ac:spMkLst>
            <pc:docMk/>
            <pc:sldMk cId="4075999359" sldId="567"/>
            <ac:spMk id="64" creationId="{D59DE765-7B96-4DD2-94AF-A7C4DAFC397D}"/>
          </ac:spMkLst>
        </pc:spChg>
        <pc:spChg chg="add del mod">
          <ac:chgData name="CM ferry Stlo" userId="bfee7af4681909ec" providerId="LiveId" clId="{9F42C729-BD28-49EA-9A2D-A58B8A13E757}" dt="2020-10-31T21:45:43.420" v="1653" actId="478"/>
          <ac:spMkLst>
            <pc:docMk/>
            <pc:sldMk cId="4075999359" sldId="567"/>
            <ac:spMk id="65" creationId="{C2A164E0-D5BD-464C-A780-D6863E58A415}"/>
          </ac:spMkLst>
        </pc:spChg>
        <pc:spChg chg="add del mod">
          <ac:chgData name="CM ferry Stlo" userId="bfee7af4681909ec" providerId="LiveId" clId="{9F42C729-BD28-49EA-9A2D-A58B8A13E757}" dt="2020-10-31T21:46:37.659" v="1710" actId="478"/>
          <ac:spMkLst>
            <pc:docMk/>
            <pc:sldMk cId="4075999359" sldId="567"/>
            <ac:spMk id="66" creationId="{941DD764-5D31-4E5F-A9CA-195D57826603}"/>
          </ac:spMkLst>
        </pc:spChg>
        <pc:spChg chg="del mod">
          <ac:chgData name="CM ferry Stlo" userId="bfee7af4681909ec" providerId="LiveId" clId="{9F42C729-BD28-49EA-9A2D-A58B8A13E757}" dt="2020-11-10T21:09:52.238" v="2382" actId="478"/>
          <ac:spMkLst>
            <pc:docMk/>
            <pc:sldMk cId="4075999359" sldId="567"/>
            <ac:spMk id="75" creationId="{DD9CBF7F-8750-4FD3-9838-120481C91604}"/>
          </ac:spMkLst>
        </pc:spChg>
        <pc:spChg chg="mod">
          <ac:chgData name="CM ferry Stlo" userId="bfee7af4681909ec" providerId="LiveId" clId="{9F42C729-BD28-49EA-9A2D-A58B8A13E757}" dt="2020-11-10T21:12:43.616" v="2438" actId="1036"/>
          <ac:spMkLst>
            <pc:docMk/>
            <pc:sldMk cId="4075999359" sldId="567"/>
            <ac:spMk id="76" creationId="{C71EA9CF-9CDC-4F24-9BAA-0898CEA38FC3}"/>
          </ac:spMkLst>
        </pc:spChg>
        <pc:spChg chg="mod">
          <ac:chgData name="CM ferry Stlo" userId="bfee7af4681909ec" providerId="LiveId" clId="{9F42C729-BD28-49EA-9A2D-A58B8A13E757}" dt="2020-11-10T21:10:57.402" v="2415" actId="1036"/>
          <ac:spMkLst>
            <pc:docMk/>
            <pc:sldMk cId="4075999359" sldId="567"/>
            <ac:spMk id="84" creationId="{9F794D04-32E2-442D-86A5-28B7EAE5C202}"/>
          </ac:spMkLst>
        </pc:spChg>
        <pc:spChg chg="mod">
          <ac:chgData name="CM ferry Stlo" userId="bfee7af4681909ec" providerId="LiveId" clId="{9F42C729-BD28-49EA-9A2D-A58B8A13E757}" dt="2020-10-31T21:47:18.933" v="1781" actId="20577"/>
          <ac:spMkLst>
            <pc:docMk/>
            <pc:sldMk cId="4075999359" sldId="567"/>
            <ac:spMk id="90" creationId="{984446BB-065D-4ADE-B382-8CF92FCDD1E4}"/>
          </ac:spMkLst>
        </pc:spChg>
        <pc:spChg chg="mod">
          <ac:chgData name="CM ferry Stlo" userId="bfee7af4681909ec" providerId="LiveId" clId="{9F42C729-BD28-49EA-9A2D-A58B8A13E757}" dt="2020-10-31T21:47:29.918" v="1795" actId="20577"/>
          <ac:spMkLst>
            <pc:docMk/>
            <pc:sldMk cId="4075999359" sldId="567"/>
            <ac:spMk id="93" creationId="{CBEFCA3D-495C-4B78-B14A-F79894BC94AD}"/>
          </ac:spMkLst>
        </pc:spChg>
        <pc:spChg chg="mod">
          <ac:chgData name="CM ferry Stlo" userId="bfee7af4681909ec" providerId="LiveId" clId="{9F42C729-BD28-49EA-9A2D-A58B8A13E757}" dt="2020-10-31T21:47:47.461" v="1805" actId="20577"/>
          <ac:spMkLst>
            <pc:docMk/>
            <pc:sldMk cId="4075999359" sldId="567"/>
            <ac:spMk id="96" creationId="{ADBC97F4-D445-4D62-92B1-DAC5F33E15A8}"/>
          </ac:spMkLst>
        </pc:spChg>
        <pc:spChg chg="mod">
          <ac:chgData name="CM ferry Stlo" userId="bfee7af4681909ec" providerId="LiveId" clId="{9F42C729-BD28-49EA-9A2D-A58B8A13E757}" dt="2020-10-31T21:48:20.673" v="1816" actId="20577"/>
          <ac:spMkLst>
            <pc:docMk/>
            <pc:sldMk cId="4075999359" sldId="567"/>
            <ac:spMk id="99" creationId="{912BB91E-4E9E-4096-973F-B7D0E1909EBA}"/>
          </ac:spMkLst>
        </pc:spChg>
        <pc:spChg chg="mod">
          <ac:chgData name="CM ferry Stlo" userId="bfee7af4681909ec" providerId="LiveId" clId="{9F42C729-BD28-49EA-9A2D-A58B8A13E757}" dt="2020-10-31T21:48:38.069" v="1829" actId="20577"/>
          <ac:spMkLst>
            <pc:docMk/>
            <pc:sldMk cId="4075999359" sldId="567"/>
            <ac:spMk id="102" creationId="{668FDD16-4C2E-4C30-A652-83E417933B6C}"/>
          </ac:spMkLst>
        </pc:spChg>
        <pc:spChg chg="mod">
          <ac:chgData name="CM ferry Stlo" userId="bfee7af4681909ec" providerId="LiveId" clId="{9F42C729-BD28-49EA-9A2D-A58B8A13E757}" dt="2020-10-31T21:48:47.740" v="1842" actId="20577"/>
          <ac:spMkLst>
            <pc:docMk/>
            <pc:sldMk cId="4075999359" sldId="567"/>
            <ac:spMk id="105" creationId="{AC1FC4CE-BDD8-4969-874D-4E473B7723D4}"/>
          </ac:spMkLst>
        </pc:spChg>
        <pc:spChg chg="mod">
          <ac:chgData name="CM ferry Stlo" userId="bfee7af4681909ec" providerId="LiveId" clId="{9F42C729-BD28-49EA-9A2D-A58B8A13E757}" dt="2020-10-31T21:48:57.972" v="1857" actId="20577"/>
          <ac:spMkLst>
            <pc:docMk/>
            <pc:sldMk cId="4075999359" sldId="567"/>
            <ac:spMk id="108" creationId="{F72B2796-368E-416B-BD67-0022720A1E64}"/>
          </ac:spMkLst>
        </pc:spChg>
        <pc:spChg chg="mod">
          <ac:chgData name="CM ferry Stlo" userId="bfee7af4681909ec" providerId="LiveId" clId="{9F42C729-BD28-49EA-9A2D-A58B8A13E757}" dt="2020-10-31T21:49:08.564" v="1872" actId="20577"/>
          <ac:spMkLst>
            <pc:docMk/>
            <pc:sldMk cId="4075999359" sldId="567"/>
            <ac:spMk id="111" creationId="{EF96A465-D965-4B77-BBD3-0A2A68C10685}"/>
          </ac:spMkLst>
        </pc:spChg>
        <pc:spChg chg="mod">
          <ac:chgData name="CM ferry Stlo" userId="bfee7af4681909ec" providerId="LiveId" clId="{9F42C729-BD28-49EA-9A2D-A58B8A13E757}" dt="2020-10-31T21:51:09.546" v="2051" actId="122"/>
          <ac:spMkLst>
            <pc:docMk/>
            <pc:sldMk cId="4075999359" sldId="567"/>
            <ac:spMk id="114" creationId="{2D3B82B3-3977-48FF-A31D-DA33CA9A6592}"/>
          </ac:spMkLst>
        </pc:spChg>
        <pc:spChg chg="mod">
          <ac:chgData name="CM ferry Stlo" userId="bfee7af4681909ec" providerId="LiveId" clId="{9F42C729-BD28-49EA-9A2D-A58B8A13E757}" dt="2020-10-31T21:51:29.803" v="2055" actId="122"/>
          <ac:spMkLst>
            <pc:docMk/>
            <pc:sldMk cId="4075999359" sldId="567"/>
            <ac:spMk id="117" creationId="{4E5135A3-7C8C-4BE3-BDCB-63F888809FB8}"/>
          </ac:spMkLst>
        </pc:spChg>
        <pc:spChg chg="mod">
          <ac:chgData name="CM ferry Stlo" userId="bfee7af4681909ec" providerId="LiveId" clId="{9F42C729-BD28-49EA-9A2D-A58B8A13E757}" dt="2020-10-31T21:51:47.055" v="2072" actId="20577"/>
          <ac:spMkLst>
            <pc:docMk/>
            <pc:sldMk cId="4075999359" sldId="567"/>
            <ac:spMk id="120" creationId="{662E3381-F78F-4458-B6E2-7F2130072B3B}"/>
          </ac:spMkLst>
        </pc:spChg>
        <pc:spChg chg="mod">
          <ac:chgData name="CM ferry Stlo" userId="bfee7af4681909ec" providerId="LiveId" clId="{9F42C729-BD28-49EA-9A2D-A58B8A13E757}" dt="2020-10-31T21:51:58.506" v="2074" actId="20577"/>
          <ac:spMkLst>
            <pc:docMk/>
            <pc:sldMk cId="4075999359" sldId="567"/>
            <ac:spMk id="123" creationId="{4CEB78F7-2B27-45B7-B4E3-D9F7E2C85CA0}"/>
          </ac:spMkLst>
        </pc:spChg>
        <pc:spChg chg="mod">
          <ac:chgData name="CM ferry Stlo" userId="bfee7af4681909ec" providerId="LiveId" clId="{9F42C729-BD28-49EA-9A2D-A58B8A13E757}" dt="2020-10-31T21:52:11.637" v="2084" actId="20577"/>
          <ac:spMkLst>
            <pc:docMk/>
            <pc:sldMk cId="4075999359" sldId="567"/>
            <ac:spMk id="126" creationId="{0FD32D7B-E950-4EC3-91C1-7BB07D86BEA2}"/>
          </ac:spMkLst>
        </pc:spChg>
        <pc:spChg chg="mod">
          <ac:chgData name="CM ferry Stlo" userId="bfee7af4681909ec" providerId="LiveId" clId="{9F42C729-BD28-49EA-9A2D-A58B8A13E757}" dt="2020-10-31T21:52:33.985" v="2086" actId="20577"/>
          <ac:spMkLst>
            <pc:docMk/>
            <pc:sldMk cId="4075999359" sldId="567"/>
            <ac:spMk id="129" creationId="{7DC320F8-0775-4E1B-B743-C93877818449}"/>
          </ac:spMkLst>
        </pc:spChg>
        <pc:spChg chg="mod">
          <ac:chgData name="CM ferry Stlo" userId="bfee7af4681909ec" providerId="LiveId" clId="{9F42C729-BD28-49EA-9A2D-A58B8A13E757}" dt="2020-10-31T21:52:49.987" v="2096" actId="1076"/>
          <ac:spMkLst>
            <pc:docMk/>
            <pc:sldMk cId="4075999359" sldId="567"/>
            <ac:spMk id="131" creationId="{F1188136-3850-4A91-A1FD-F2AE6BA443B1}"/>
          </ac:spMkLst>
        </pc:spChg>
        <pc:spChg chg="mod">
          <ac:chgData name="CM ferry Stlo" userId="bfee7af4681909ec" providerId="LiveId" clId="{9F42C729-BD28-49EA-9A2D-A58B8A13E757}" dt="2020-10-31T21:52:45.747" v="2094" actId="20577"/>
          <ac:spMkLst>
            <pc:docMk/>
            <pc:sldMk cId="4075999359" sldId="567"/>
            <ac:spMk id="132" creationId="{3AA16FF3-BB68-4D0B-B681-D379425C7C1B}"/>
          </ac:spMkLst>
        </pc:spChg>
        <pc:spChg chg="mod">
          <ac:chgData name="CM ferry Stlo" userId="bfee7af4681909ec" providerId="LiveId" clId="{9F42C729-BD28-49EA-9A2D-A58B8A13E757}" dt="2020-10-31T21:53:21.517" v="2099" actId="20577"/>
          <ac:spMkLst>
            <pc:docMk/>
            <pc:sldMk cId="4075999359" sldId="567"/>
            <ac:spMk id="135" creationId="{84545A9E-B5CE-43B9-9853-E460E0EAD349}"/>
          </ac:spMkLst>
        </pc:spChg>
        <pc:grpChg chg="add del mod">
          <ac:chgData name="CM ferry Stlo" userId="bfee7af4681909ec" providerId="LiveId" clId="{9F42C729-BD28-49EA-9A2D-A58B8A13E757}" dt="2020-11-10T21:11:03.523" v="2416" actId="478"/>
          <ac:grpSpMkLst>
            <pc:docMk/>
            <pc:sldMk cId="4075999359" sldId="567"/>
            <ac:grpSpMk id="60" creationId="{D6CC75BE-FE84-4020-8280-298661AC22AE}"/>
          </ac:grpSpMkLst>
        </pc:grpChg>
        <pc:grpChg chg="add del">
          <ac:chgData name="CM ferry Stlo" userId="bfee7af4681909ec" providerId="LiveId" clId="{9F42C729-BD28-49EA-9A2D-A58B8A13E757}" dt="2020-11-10T21:12:48.141" v="2439" actId="478"/>
          <ac:grpSpMkLst>
            <pc:docMk/>
            <pc:sldMk cId="4075999359" sldId="567"/>
            <ac:grpSpMk id="63" creationId="{E784353D-1A83-4CDE-A7D0-DA79EA97344B}"/>
          </ac:grpSpMkLst>
        </pc:grpChg>
        <pc:grpChg chg="mod">
          <ac:chgData name="CM ferry Stlo" userId="bfee7af4681909ec" providerId="LiveId" clId="{9F42C729-BD28-49EA-9A2D-A58B8A13E757}" dt="2020-11-10T21:10:57.402" v="2415" actId="1036"/>
          <ac:grpSpMkLst>
            <pc:docMk/>
            <pc:sldMk cId="4075999359" sldId="567"/>
            <ac:grpSpMk id="88" creationId="{A4B85555-6F95-44CC-A9A9-B9081C768D7E}"/>
          </ac:grpSpMkLst>
        </pc:grpChg>
        <pc:grpChg chg="mod">
          <ac:chgData name="CM ferry Stlo" userId="bfee7af4681909ec" providerId="LiveId" clId="{9F42C729-BD28-49EA-9A2D-A58B8A13E757}" dt="2020-11-10T21:10:57.402" v="2415" actId="1036"/>
          <ac:grpSpMkLst>
            <pc:docMk/>
            <pc:sldMk cId="4075999359" sldId="567"/>
            <ac:grpSpMk id="91" creationId="{6DAAC6B7-55B2-437E-84F5-CF23E437A098}"/>
          </ac:grpSpMkLst>
        </pc:grpChg>
        <pc:grpChg chg="mod">
          <ac:chgData name="CM ferry Stlo" userId="bfee7af4681909ec" providerId="LiveId" clId="{9F42C729-BD28-49EA-9A2D-A58B8A13E757}" dt="2020-11-10T21:11:12.016" v="2417" actId="1076"/>
          <ac:grpSpMkLst>
            <pc:docMk/>
            <pc:sldMk cId="4075999359" sldId="567"/>
            <ac:grpSpMk id="94" creationId="{EBB4B3B8-3DEF-4A6D-9E5E-C5CA7C18FA36}"/>
          </ac:grpSpMkLst>
        </pc:grpChg>
        <pc:grpChg chg="mod">
          <ac:chgData name="CM ferry Stlo" userId="bfee7af4681909ec" providerId="LiveId" clId="{9F42C729-BD28-49EA-9A2D-A58B8A13E757}" dt="2020-11-10T21:10:57.402" v="2415" actId="1036"/>
          <ac:grpSpMkLst>
            <pc:docMk/>
            <pc:sldMk cId="4075999359" sldId="567"/>
            <ac:grpSpMk id="97" creationId="{99AC8125-FF6E-4DDB-84EB-5BC7743AFE39}"/>
          </ac:grpSpMkLst>
        </pc:grpChg>
        <pc:grpChg chg="mod">
          <ac:chgData name="CM ferry Stlo" userId="bfee7af4681909ec" providerId="LiveId" clId="{9F42C729-BD28-49EA-9A2D-A58B8A13E757}" dt="2020-11-10T21:10:57.402" v="2415" actId="1036"/>
          <ac:grpSpMkLst>
            <pc:docMk/>
            <pc:sldMk cId="4075999359" sldId="567"/>
            <ac:grpSpMk id="100" creationId="{AC209B33-EE84-4D07-BFF3-AFD9158387AC}"/>
          </ac:grpSpMkLst>
        </pc:grpChg>
        <pc:grpChg chg="mod">
          <ac:chgData name="CM ferry Stlo" userId="bfee7af4681909ec" providerId="LiveId" clId="{9F42C729-BD28-49EA-9A2D-A58B8A13E757}" dt="2020-11-10T21:10:57.402" v="2415" actId="1036"/>
          <ac:grpSpMkLst>
            <pc:docMk/>
            <pc:sldMk cId="4075999359" sldId="567"/>
            <ac:grpSpMk id="103" creationId="{628E8CC0-D6BC-483B-83B6-09113F2F99F7}"/>
          </ac:grpSpMkLst>
        </pc:grpChg>
        <pc:grpChg chg="mod">
          <ac:chgData name="CM ferry Stlo" userId="bfee7af4681909ec" providerId="LiveId" clId="{9F42C729-BD28-49EA-9A2D-A58B8A13E757}" dt="2020-11-10T21:10:57.402" v="2415" actId="1036"/>
          <ac:grpSpMkLst>
            <pc:docMk/>
            <pc:sldMk cId="4075999359" sldId="567"/>
            <ac:grpSpMk id="106" creationId="{2564B40C-87E8-4061-B76C-259277806F4E}"/>
          </ac:grpSpMkLst>
        </pc:grpChg>
        <pc:grpChg chg="mod">
          <ac:chgData name="CM ferry Stlo" userId="bfee7af4681909ec" providerId="LiveId" clId="{9F42C729-BD28-49EA-9A2D-A58B8A13E757}" dt="2020-11-10T21:10:57.402" v="2415" actId="1036"/>
          <ac:grpSpMkLst>
            <pc:docMk/>
            <pc:sldMk cId="4075999359" sldId="567"/>
            <ac:grpSpMk id="109" creationId="{098A86FA-B04A-40E9-B5C8-1DA70F8D229D}"/>
          </ac:grpSpMkLst>
        </pc:grpChg>
        <pc:grpChg chg="mod">
          <ac:chgData name="CM ferry Stlo" userId="bfee7af4681909ec" providerId="LiveId" clId="{9F42C729-BD28-49EA-9A2D-A58B8A13E757}" dt="2020-11-10T21:12:43.616" v="2438" actId="1036"/>
          <ac:grpSpMkLst>
            <pc:docMk/>
            <pc:sldMk cId="4075999359" sldId="567"/>
            <ac:grpSpMk id="112" creationId="{A591809C-69DF-43B8-8037-0BFCD6B20A7D}"/>
          </ac:grpSpMkLst>
        </pc:grpChg>
        <pc:grpChg chg="mod">
          <ac:chgData name="CM ferry Stlo" userId="bfee7af4681909ec" providerId="LiveId" clId="{9F42C729-BD28-49EA-9A2D-A58B8A13E757}" dt="2020-11-10T21:12:43.616" v="2438" actId="1036"/>
          <ac:grpSpMkLst>
            <pc:docMk/>
            <pc:sldMk cId="4075999359" sldId="567"/>
            <ac:grpSpMk id="115" creationId="{DB221476-9616-42B4-8041-2B8EB48CB00D}"/>
          </ac:grpSpMkLst>
        </pc:grpChg>
        <pc:grpChg chg="mod">
          <ac:chgData name="CM ferry Stlo" userId="bfee7af4681909ec" providerId="LiveId" clId="{9F42C729-BD28-49EA-9A2D-A58B8A13E757}" dt="2020-11-10T21:12:43.616" v="2438" actId="1036"/>
          <ac:grpSpMkLst>
            <pc:docMk/>
            <pc:sldMk cId="4075999359" sldId="567"/>
            <ac:grpSpMk id="118" creationId="{128D41C9-5EC2-462D-BCE4-3113CC36C625}"/>
          </ac:grpSpMkLst>
        </pc:grpChg>
        <pc:grpChg chg="mod">
          <ac:chgData name="CM ferry Stlo" userId="bfee7af4681909ec" providerId="LiveId" clId="{9F42C729-BD28-49EA-9A2D-A58B8A13E757}" dt="2020-11-10T21:12:43.616" v="2438" actId="1036"/>
          <ac:grpSpMkLst>
            <pc:docMk/>
            <pc:sldMk cId="4075999359" sldId="567"/>
            <ac:grpSpMk id="121" creationId="{93FF1427-39F0-4800-84AE-F9BC3C601119}"/>
          </ac:grpSpMkLst>
        </pc:grpChg>
        <pc:grpChg chg="mod">
          <ac:chgData name="CM ferry Stlo" userId="bfee7af4681909ec" providerId="LiveId" clId="{9F42C729-BD28-49EA-9A2D-A58B8A13E757}" dt="2020-11-10T21:12:43.616" v="2438" actId="1036"/>
          <ac:grpSpMkLst>
            <pc:docMk/>
            <pc:sldMk cId="4075999359" sldId="567"/>
            <ac:grpSpMk id="124" creationId="{8E5A907B-D66F-4A5C-9A80-1785F21199A2}"/>
          </ac:grpSpMkLst>
        </pc:grpChg>
        <pc:grpChg chg="mod">
          <ac:chgData name="CM ferry Stlo" userId="bfee7af4681909ec" providerId="LiveId" clId="{9F42C729-BD28-49EA-9A2D-A58B8A13E757}" dt="2020-11-10T21:12:43.616" v="2438" actId="1036"/>
          <ac:grpSpMkLst>
            <pc:docMk/>
            <pc:sldMk cId="4075999359" sldId="567"/>
            <ac:grpSpMk id="127" creationId="{6E175F9B-58F9-4971-AB57-C62BAD8A9B16}"/>
          </ac:grpSpMkLst>
        </pc:grpChg>
        <pc:grpChg chg="mod">
          <ac:chgData name="CM ferry Stlo" userId="bfee7af4681909ec" providerId="LiveId" clId="{9F42C729-BD28-49EA-9A2D-A58B8A13E757}" dt="2020-11-10T21:12:43.616" v="2438" actId="1036"/>
          <ac:grpSpMkLst>
            <pc:docMk/>
            <pc:sldMk cId="4075999359" sldId="567"/>
            <ac:grpSpMk id="130" creationId="{78D36895-28F7-4423-A83F-FB1CE6184084}"/>
          </ac:grpSpMkLst>
        </pc:grpChg>
        <pc:grpChg chg="mod">
          <ac:chgData name="CM ferry Stlo" userId="bfee7af4681909ec" providerId="LiveId" clId="{9F42C729-BD28-49EA-9A2D-A58B8A13E757}" dt="2020-11-10T21:12:43.616" v="2438" actId="1036"/>
          <ac:grpSpMkLst>
            <pc:docMk/>
            <pc:sldMk cId="4075999359" sldId="567"/>
            <ac:grpSpMk id="133" creationId="{33EAF425-D009-4F0B-85CD-3ED5B43393D4}"/>
          </ac:grpSpMkLst>
        </pc:grpChg>
      </pc:sldChg>
    </pc:docChg>
  </pc:docChgLst>
  <pc:docChgLst>
    <pc:chgData name="CM ferry Stlo" userId="bfee7af4681909ec" providerId="LiveId" clId="{50AF5DC7-4295-4F94-B20C-D231B1EBDF0F}"/>
    <pc:docChg chg="undo custSel delSld modSld">
      <pc:chgData name="CM ferry Stlo" userId="bfee7af4681909ec" providerId="LiveId" clId="{50AF5DC7-4295-4F94-B20C-D231B1EBDF0F}" dt="2020-10-30T22:50:07.774" v="594" actId="122"/>
      <pc:docMkLst>
        <pc:docMk/>
      </pc:docMkLst>
      <pc:sldChg chg="addSp delSp modSp delAnim modAnim modNotesTx">
        <pc:chgData name="CM ferry Stlo" userId="bfee7af4681909ec" providerId="LiveId" clId="{50AF5DC7-4295-4F94-B20C-D231B1EBDF0F}" dt="2020-10-30T22:47:23.170" v="535" actId="20577"/>
        <pc:sldMkLst>
          <pc:docMk/>
          <pc:sldMk cId="429067174" sldId="372"/>
        </pc:sldMkLst>
        <pc:spChg chg="mod">
          <ac:chgData name="CM ferry Stlo" userId="bfee7af4681909ec" providerId="LiveId" clId="{50AF5DC7-4295-4F94-B20C-D231B1EBDF0F}" dt="2020-10-30T22:47:11.216" v="534" actId="20577"/>
          <ac:spMkLst>
            <pc:docMk/>
            <pc:sldMk cId="429067174" sldId="372"/>
            <ac:spMk id="4" creationId="{E3AE66CC-1AE5-45A3-955C-094BA4329B6B}"/>
          </ac:spMkLst>
        </pc:spChg>
        <pc:spChg chg="mod">
          <ac:chgData name="CM ferry Stlo" userId="bfee7af4681909ec" providerId="LiveId" clId="{50AF5DC7-4295-4F94-B20C-D231B1EBDF0F}" dt="2020-10-30T22:16:34.268" v="10" actId="20577"/>
          <ac:spMkLst>
            <pc:docMk/>
            <pc:sldMk cId="429067174" sldId="372"/>
            <ac:spMk id="5" creationId="{21F14690-B44A-4B04-892D-8337B87F0C11}"/>
          </ac:spMkLst>
        </pc:spChg>
        <pc:spChg chg="mod">
          <ac:chgData name="CM ferry Stlo" userId="bfee7af4681909ec" providerId="LiveId" clId="{50AF5DC7-4295-4F94-B20C-D231B1EBDF0F}" dt="2020-10-30T22:17:27.866" v="39" actId="20577"/>
          <ac:spMkLst>
            <pc:docMk/>
            <pc:sldMk cId="429067174" sldId="372"/>
            <ac:spMk id="6" creationId="{86EC905E-F14A-4D84-9E98-51EC668B820D}"/>
          </ac:spMkLst>
        </pc:spChg>
        <pc:spChg chg="mod">
          <ac:chgData name="CM ferry Stlo" userId="bfee7af4681909ec" providerId="LiveId" clId="{50AF5DC7-4295-4F94-B20C-D231B1EBDF0F}" dt="2020-10-30T22:22:08.369" v="102" actId="1076"/>
          <ac:spMkLst>
            <pc:docMk/>
            <pc:sldMk cId="429067174" sldId="372"/>
            <ac:spMk id="9" creationId="{A57C93D2-C58C-44D1-97F1-FA8D051CFFA4}"/>
          </ac:spMkLst>
        </pc:spChg>
        <pc:spChg chg="mod">
          <ac:chgData name="CM ferry Stlo" userId="bfee7af4681909ec" providerId="LiveId" clId="{50AF5DC7-4295-4F94-B20C-D231B1EBDF0F}" dt="2020-10-30T22:17:06.704" v="38" actId="20577"/>
          <ac:spMkLst>
            <pc:docMk/>
            <pc:sldMk cId="429067174" sldId="372"/>
            <ac:spMk id="19" creationId="{39F1F90A-0153-43A8-92C0-389AE03A1E44}"/>
          </ac:spMkLst>
        </pc:spChg>
        <pc:spChg chg="mod">
          <ac:chgData name="CM ferry Stlo" userId="bfee7af4681909ec" providerId="LiveId" clId="{50AF5DC7-4295-4F94-B20C-D231B1EBDF0F}" dt="2020-10-30T22:19:01.285" v="65" actId="1037"/>
          <ac:spMkLst>
            <pc:docMk/>
            <pc:sldMk cId="429067174" sldId="372"/>
            <ac:spMk id="20" creationId="{BEAE17B9-2430-4760-9F40-71935DAF7BD7}"/>
          </ac:spMkLst>
        </pc:spChg>
        <pc:spChg chg="mod">
          <ac:chgData name="CM ferry Stlo" userId="bfee7af4681909ec" providerId="LiveId" clId="{50AF5DC7-4295-4F94-B20C-D231B1EBDF0F}" dt="2020-10-30T22:44:24.342" v="533" actId="20577"/>
          <ac:spMkLst>
            <pc:docMk/>
            <pc:sldMk cId="429067174" sldId="372"/>
            <ac:spMk id="22" creationId="{F63658F2-0679-41CB-AB69-E360AC6E77D3}"/>
          </ac:spMkLst>
        </pc:spChg>
        <pc:spChg chg="mod">
          <ac:chgData name="CM ferry Stlo" userId="bfee7af4681909ec" providerId="LiveId" clId="{50AF5DC7-4295-4F94-B20C-D231B1EBDF0F}" dt="2020-10-30T22:19:43.833" v="82"/>
          <ac:spMkLst>
            <pc:docMk/>
            <pc:sldMk cId="429067174" sldId="372"/>
            <ac:spMk id="23" creationId="{F2E87765-1B21-4B9D-95C1-7ED36ED6B573}"/>
          </ac:spMkLst>
        </pc:spChg>
        <pc:spChg chg="add del">
          <ac:chgData name="CM ferry Stlo" userId="bfee7af4681909ec" providerId="LiveId" clId="{50AF5DC7-4295-4F94-B20C-D231B1EBDF0F}" dt="2020-10-30T22:27:29.217" v="292"/>
          <ac:spMkLst>
            <pc:docMk/>
            <pc:sldMk cId="429067174" sldId="372"/>
            <ac:spMk id="26" creationId="{84F0BCF1-50BE-43DE-87E4-CE6C5BA7E14B}"/>
          </ac:spMkLst>
        </pc:spChg>
        <pc:spChg chg="add del">
          <ac:chgData name="CM ferry Stlo" userId="bfee7af4681909ec" providerId="LiveId" clId="{50AF5DC7-4295-4F94-B20C-D231B1EBDF0F}" dt="2020-10-30T22:27:29.217" v="292"/>
          <ac:spMkLst>
            <pc:docMk/>
            <pc:sldMk cId="429067174" sldId="372"/>
            <ac:spMk id="27" creationId="{772B4945-B5EF-4E4B-8528-FB85CE2CA55F}"/>
          </ac:spMkLst>
        </pc:spChg>
        <pc:spChg chg="add del">
          <ac:chgData name="CM ferry Stlo" userId="bfee7af4681909ec" providerId="LiveId" clId="{50AF5DC7-4295-4F94-B20C-D231B1EBDF0F}" dt="2020-10-30T22:27:29.217" v="292"/>
          <ac:spMkLst>
            <pc:docMk/>
            <pc:sldMk cId="429067174" sldId="372"/>
            <ac:spMk id="28" creationId="{C781ED1C-FEAA-412E-8E50-8265820C4697}"/>
          </ac:spMkLst>
        </pc:spChg>
        <pc:spChg chg="add del">
          <ac:chgData name="CM ferry Stlo" userId="bfee7af4681909ec" providerId="LiveId" clId="{50AF5DC7-4295-4F94-B20C-D231B1EBDF0F}" dt="2020-10-30T22:27:29.217" v="292"/>
          <ac:spMkLst>
            <pc:docMk/>
            <pc:sldMk cId="429067174" sldId="372"/>
            <ac:spMk id="29" creationId="{7D0CFF75-9487-4AB1-89F1-81AC413247D1}"/>
          </ac:spMkLst>
        </pc:spChg>
        <pc:spChg chg="add del">
          <ac:chgData name="CM ferry Stlo" userId="bfee7af4681909ec" providerId="LiveId" clId="{50AF5DC7-4295-4F94-B20C-D231B1EBDF0F}" dt="2020-10-30T22:27:29.217" v="292"/>
          <ac:spMkLst>
            <pc:docMk/>
            <pc:sldMk cId="429067174" sldId="372"/>
            <ac:spMk id="30" creationId="{884450ED-A931-4B17-B9D6-C09F55A8D54B}"/>
          </ac:spMkLst>
        </pc:spChg>
        <pc:spChg chg="add del">
          <ac:chgData name="CM ferry Stlo" userId="bfee7af4681909ec" providerId="LiveId" clId="{50AF5DC7-4295-4F94-B20C-D231B1EBDF0F}" dt="2020-10-30T22:27:29.217" v="292"/>
          <ac:spMkLst>
            <pc:docMk/>
            <pc:sldMk cId="429067174" sldId="372"/>
            <ac:spMk id="31" creationId="{F4E884AF-2709-4C0F-B32E-41E021E0FC2E}"/>
          </ac:spMkLst>
        </pc:spChg>
        <pc:spChg chg="add del">
          <ac:chgData name="CM ferry Stlo" userId="bfee7af4681909ec" providerId="LiveId" clId="{50AF5DC7-4295-4F94-B20C-D231B1EBDF0F}" dt="2020-10-30T22:27:29.217" v="292"/>
          <ac:spMkLst>
            <pc:docMk/>
            <pc:sldMk cId="429067174" sldId="372"/>
            <ac:spMk id="32" creationId="{D1D76F06-9B27-4728-B9E1-AB2366DD431E}"/>
          </ac:spMkLst>
        </pc:spChg>
        <pc:spChg chg="add del">
          <ac:chgData name="CM ferry Stlo" userId="bfee7af4681909ec" providerId="LiveId" clId="{50AF5DC7-4295-4F94-B20C-D231B1EBDF0F}" dt="2020-10-30T22:27:29.217" v="292"/>
          <ac:spMkLst>
            <pc:docMk/>
            <pc:sldMk cId="429067174" sldId="372"/>
            <ac:spMk id="33" creationId="{D0F92449-E44D-45B2-B130-35BA9159DB76}"/>
          </ac:spMkLst>
        </pc:spChg>
        <pc:spChg chg="mod">
          <ac:chgData name="CM ferry Stlo" userId="bfee7af4681909ec" providerId="LiveId" clId="{50AF5DC7-4295-4F94-B20C-D231B1EBDF0F}" dt="2020-10-30T22:26:05.511" v="279" actId="113"/>
          <ac:spMkLst>
            <pc:docMk/>
            <pc:sldMk cId="429067174" sldId="372"/>
            <ac:spMk id="342" creationId="{00000000-0000-0000-0000-000000000000}"/>
          </ac:spMkLst>
        </pc:spChg>
        <pc:cxnChg chg="del">
          <ac:chgData name="CM ferry Stlo" userId="bfee7af4681909ec" providerId="LiveId" clId="{50AF5DC7-4295-4F94-B20C-D231B1EBDF0F}" dt="2020-10-30T22:21:58.308" v="99" actId="478"/>
          <ac:cxnSpMkLst>
            <pc:docMk/>
            <pc:sldMk cId="429067174" sldId="372"/>
            <ac:cxnSpMk id="3" creationId="{E1D26935-3413-44A5-99B8-68F6514A1A3C}"/>
          </ac:cxnSpMkLst>
        </pc:cxnChg>
        <pc:cxnChg chg="del">
          <ac:chgData name="CM ferry Stlo" userId="bfee7af4681909ec" providerId="LiveId" clId="{50AF5DC7-4295-4F94-B20C-D231B1EBDF0F}" dt="2020-10-30T22:22:00.868" v="100" actId="478"/>
          <ac:cxnSpMkLst>
            <pc:docMk/>
            <pc:sldMk cId="429067174" sldId="372"/>
            <ac:cxnSpMk id="21" creationId="{99956B05-5157-43BF-AA3C-84E13F6B82EE}"/>
          </ac:cxnSpMkLst>
        </pc:cxnChg>
        <pc:cxnChg chg="del">
          <ac:chgData name="CM ferry Stlo" userId="bfee7af4681909ec" providerId="LiveId" clId="{50AF5DC7-4295-4F94-B20C-D231B1EBDF0F}" dt="2020-10-30T22:22:10.750" v="103" actId="478"/>
          <ac:cxnSpMkLst>
            <pc:docMk/>
            <pc:sldMk cId="429067174" sldId="372"/>
            <ac:cxnSpMk id="24" creationId="{708F701C-A233-4CEB-9F29-94A0E9A63B83}"/>
          </ac:cxnSpMkLst>
        </pc:cxnChg>
        <pc:cxnChg chg="del">
          <ac:chgData name="CM ferry Stlo" userId="bfee7af4681909ec" providerId="LiveId" clId="{50AF5DC7-4295-4F94-B20C-D231B1EBDF0F}" dt="2020-10-30T22:22:03.788" v="101" actId="478"/>
          <ac:cxnSpMkLst>
            <pc:docMk/>
            <pc:sldMk cId="429067174" sldId="372"/>
            <ac:cxnSpMk id="25" creationId="{747DC9AB-0367-494D-9F63-C51CD71AAB45}"/>
          </ac:cxnSpMkLst>
        </pc:cxnChg>
      </pc:sldChg>
      <pc:sldChg chg="addSp delSp modSp delAnim modAnim">
        <pc:chgData name="CM ferry Stlo" userId="bfee7af4681909ec" providerId="LiveId" clId="{50AF5DC7-4295-4F94-B20C-D231B1EBDF0F}" dt="2020-10-30T22:50:07.774" v="594" actId="122"/>
        <pc:sldMkLst>
          <pc:docMk/>
          <pc:sldMk cId="3536069067" sldId="541"/>
        </pc:sldMkLst>
        <pc:spChg chg="del">
          <ac:chgData name="CM ferry Stlo" userId="bfee7af4681909ec" providerId="LiveId" clId="{50AF5DC7-4295-4F94-B20C-D231B1EBDF0F}" dt="2020-10-30T22:26:16.934" v="280" actId="478"/>
          <ac:spMkLst>
            <pc:docMk/>
            <pc:sldMk cId="3536069067" sldId="541"/>
            <ac:spMk id="5" creationId="{B9367314-1ADB-4224-9DF6-F772B28AA954}"/>
          </ac:spMkLst>
        </pc:spChg>
        <pc:spChg chg="mod">
          <ac:chgData name="CM ferry Stlo" userId="bfee7af4681909ec" providerId="LiveId" clId="{50AF5DC7-4295-4F94-B20C-D231B1EBDF0F}" dt="2020-10-30T22:36:28.136" v="421" actId="1076"/>
          <ac:spMkLst>
            <pc:docMk/>
            <pc:sldMk cId="3536069067" sldId="541"/>
            <ac:spMk id="6" creationId="{11CFE2FE-5310-4DF8-AAAC-21B93C1056A0}"/>
          </ac:spMkLst>
        </pc:spChg>
        <pc:spChg chg="del">
          <ac:chgData name="CM ferry Stlo" userId="bfee7af4681909ec" providerId="LiveId" clId="{50AF5DC7-4295-4F94-B20C-D231B1EBDF0F}" dt="2020-10-30T22:26:50.473" v="286" actId="478"/>
          <ac:spMkLst>
            <pc:docMk/>
            <pc:sldMk cId="3536069067" sldId="541"/>
            <ac:spMk id="13" creationId="{15DA486A-09CD-4B2B-9220-AF9EC806AE52}"/>
          </ac:spMkLst>
        </pc:spChg>
        <pc:spChg chg="del">
          <ac:chgData name="CM ferry Stlo" userId="bfee7af4681909ec" providerId="LiveId" clId="{50AF5DC7-4295-4F94-B20C-D231B1EBDF0F}" dt="2020-10-30T22:24:46.666" v="218" actId="478"/>
          <ac:spMkLst>
            <pc:docMk/>
            <pc:sldMk cId="3536069067" sldId="541"/>
            <ac:spMk id="14" creationId="{9B9CE5BF-005F-4058-85CF-4203EB1957D6}"/>
          </ac:spMkLst>
        </pc:spChg>
        <pc:spChg chg="del">
          <ac:chgData name="CM ferry Stlo" userId="bfee7af4681909ec" providerId="LiveId" clId="{50AF5DC7-4295-4F94-B20C-D231B1EBDF0F}" dt="2020-10-30T22:24:34.774" v="217" actId="478"/>
          <ac:spMkLst>
            <pc:docMk/>
            <pc:sldMk cId="3536069067" sldId="541"/>
            <ac:spMk id="15" creationId="{1DAA57FC-AD7F-46B3-9291-777A447AA08F}"/>
          </ac:spMkLst>
        </pc:spChg>
        <pc:spChg chg="del">
          <ac:chgData name="CM ferry Stlo" userId="bfee7af4681909ec" providerId="LiveId" clId="{50AF5DC7-4295-4F94-B20C-D231B1EBDF0F}" dt="2020-10-30T22:26:54.773" v="287" actId="478"/>
          <ac:spMkLst>
            <pc:docMk/>
            <pc:sldMk cId="3536069067" sldId="541"/>
            <ac:spMk id="16" creationId="{4689D3C6-DF30-48AF-B544-74F81AFE95E9}"/>
          </ac:spMkLst>
        </pc:spChg>
        <pc:spChg chg="del">
          <ac:chgData name="CM ferry Stlo" userId="bfee7af4681909ec" providerId="LiveId" clId="{50AF5DC7-4295-4F94-B20C-D231B1EBDF0F}" dt="2020-10-30T22:26:50.473" v="286" actId="478"/>
          <ac:spMkLst>
            <pc:docMk/>
            <pc:sldMk cId="3536069067" sldId="541"/>
            <ac:spMk id="18" creationId="{2EA10A67-40EA-47D3-9656-9378E2240B68}"/>
          </ac:spMkLst>
        </pc:spChg>
        <pc:spChg chg="del">
          <ac:chgData name="CM ferry Stlo" userId="bfee7af4681909ec" providerId="LiveId" clId="{50AF5DC7-4295-4F94-B20C-D231B1EBDF0F}" dt="2020-10-30T22:24:34.774" v="217" actId="478"/>
          <ac:spMkLst>
            <pc:docMk/>
            <pc:sldMk cId="3536069067" sldId="541"/>
            <ac:spMk id="20" creationId="{1D478686-D2A1-4CEF-820A-DCF41E250851}"/>
          </ac:spMkLst>
        </pc:spChg>
        <pc:spChg chg="del">
          <ac:chgData name="CM ferry Stlo" userId="bfee7af4681909ec" providerId="LiveId" clId="{50AF5DC7-4295-4F94-B20C-D231B1EBDF0F}" dt="2020-10-30T22:24:34.774" v="217" actId="478"/>
          <ac:spMkLst>
            <pc:docMk/>
            <pc:sldMk cId="3536069067" sldId="541"/>
            <ac:spMk id="22" creationId="{76247B86-D758-4FC4-8559-96D620E00C91}"/>
          </ac:spMkLst>
        </pc:spChg>
        <pc:spChg chg="add del">
          <ac:chgData name="CM ferry Stlo" userId="bfee7af4681909ec" providerId="LiveId" clId="{50AF5DC7-4295-4F94-B20C-D231B1EBDF0F}" dt="2020-10-30T22:49:19.055" v="567"/>
          <ac:spMkLst>
            <pc:docMk/>
            <pc:sldMk cId="3536069067" sldId="541"/>
            <ac:spMk id="23" creationId="{1EB05BFD-3EC4-4F7F-A71C-A9393FB19FA1}"/>
          </ac:spMkLst>
        </pc:spChg>
        <pc:spChg chg="del">
          <ac:chgData name="CM ferry Stlo" userId="bfee7af4681909ec" providerId="LiveId" clId="{50AF5DC7-4295-4F94-B20C-D231B1EBDF0F}" dt="2020-10-30T22:24:34.774" v="217" actId="478"/>
          <ac:spMkLst>
            <pc:docMk/>
            <pc:sldMk cId="3536069067" sldId="541"/>
            <ac:spMk id="24" creationId="{431FA7FE-FF43-425C-8FAE-2BDC3EE65A47}"/>
          </ac:spMkLst>
        </pc:spChg>
        <pc:spChg chg="del">
          <ac:chgData name="CM ferry Stlo" userId="bfee7af4681909ec" providerId="LiveId" clId="{50AF5DC7-4295-4F94-B20C-D231B1EBDF0F}" dt="2020-10-30T22:26:54.773" v="287" actId="478"/>
          <ac:spMkLst>
            <pc:docMk/>
            <pc:sldMk cId="3536069067" sldId="541"/>
            <ac:spMk id="26" creationId="{D7DBF119-E8F4-4487-8B48-99B8E4030FF2}"/>
          </ac:spMkLst>
        </pc:spChg>
        <pc:spChg chg="del">
          <ac:chgData name="CM ferry Stlo" userId="bfee7af4681909ec" providerId="LiveId" clId="{50AF5DC7-4295-4F94-B20C-D231B1EBDF0F}" dt="2020-10-30T22:26:54.773" v="287" actId="478"/>
          <ac:spMkLst>
            <pc:docMk/>
            <pc:sldMk cId="3536069067" sldId="541"/>
            <ac:spMk id="38" creationId="{69ACB4F0-8AE5-4AB1-BF32-DF71220F9781}"/>
          </ac:spMkLst>
        </pc:spChg>
        <pc:spChg chg="del">
          <ac:chgData name="CM ferry Stlo" userId="bfee7af4681909ec" providerId="LiveId" clId="{50AF5DC7-4295-4F94-B20C-D231B1EBDF0F}" dt="2020-10-30T22:26:54.773" v="287" actId="478"/>
          <ac:spMkLst>
            <pc:docMk/>
            <pc:sldMk cId="3536069067" sldId="541"/>
            <ac:spMk id="39" creationId="{A60AFEA9-046B-4681-932C-9117FB6529E9}"/>
          </ac:spMkLst>
        </pc:spChg>
        <pc:spChg chg="del">
          <ac:chgData name="CM ferry Stlo" userId="bfee7af4681909ec" providerId="LiveId" clId="{50AF5DC7-4295-4F94-B20C-D231B1EBDF0F}" dt="2020-10-30T22:24:34.774" v="217" actId="478"/>
          <ac:spMkLst>
            <pc:docMk/>
            <pc:sldMk cId="3536069067" sldId="541"/>
            <ac:spMk id="52" creationId="{D8B045E4-624F-47DB-A153-4E9055184094}"/>
          </ac:spMkLst>
        </pc:spChg>
        <pc:spChg chg="del">
          <ac:chgData name="CM ferry Stlo" userId="bfee7af4681909ec" providerId="LiveId" clId="{50AF5DC7-4295-4F94-B20C-D231B1EBDF0F}" dt="2020-10-30T22:24:34.774" v="217" actId="478"/>
          <ac:spMkLst>
            <pc:docMk/>
            <pc:sldMk cId="3536069067" sldId="541"/>
            <ac:spMk id="56" creationId="{A053D098-37FD-4453-85D6-0D27B03244CE}"/>
          </ac:spMkLst>
        </pc:spChg>
        <pc:spChg chg="del">
          <ac:chgData name="CM ferry Stlo" userId="bfee7af4681909ec" providerId="LiveId" clId="{50AF5DC7-4295-4F94-B20C-D231B1EBDF0F}" dt="2020-10-30T22:24:34.774" v="217" actId="478"/>
          <ac:spMkLst>
            <pc:docMk/>
            <pc:sldMk cId="3536069067" sldId="541"/>
            <ac:spMk id="57" creationId="{9943C5F6-EFF6-4792-8848-405A5122F456}"/>
          </ac:spMkLst>
        </pc:spChg>
        <pc:spChg chg="del">
          <ac:chgData name="CM ferry Stlo" userId="bfee7af4681909ec" providerId="LiveId" clId="{50AF5DC7-4295-4F94-B20C-D231B1EBDF0F}" dt="2020-10-30T22:24:34.774" v="217" actId="478"/>
          <ac:spMkLst>
            <pc:docMk/>
            <pc:sldMk cId="3536069067" sldId="541"/>
            <ac:spMk id="58" creationId="{378C417A-1748-4A0E-B7EE-EC8273326F04}"/>
          </ac:spMkLst>
        </pc:spChg>
        <pc:spChg chg="del">
          <ac:chgData name="CM ferry Stlo" userId="bfee7af4681909ec" providerId="LiveId" clId="{50AF5DC7-4295-4F94-B20C-D231B1EBDF0F}" dt="2020-10-30T22:24:34.774" v="217" actId="478"/>
          <ac:spMkLst>
            <pc:docMk/>
            <pc:sldMk cId="3536069067" sldId="541"/>
            <ac:spMk id="71" creationId="{A5D8A35A-2360-4FB4-947B-CD9E5921E197}"/>
          </ac:spMkLst>
        </pc:spChg>
        <pc:spChg chg="add mod">
          <ac:chgData name="CM ferry Stlo" userId="bfee7af4681909ec" providerId="LiveId" clId="{50AF5DC7-4295-4F94-B20C-D231B1EBDF0F}" dt="2020-10-30T22:27:02.223" v="289" actId="14100"/>
          <ac:spMkLst>
            <pc:docMk/>
            <pc:sldMk cId="3536069067" sldId="541"/>
            <ac:spMk id="75" creationId="{DD9CBF7F-8750-4FD3-9838-120481C91604}"/>
          </ac:spMkLst>
        </pc:spChg>
        <pc:spChg chg="add mod topLvl">
          <ac:chgData name="CM ferry Stlo" userId="bfee7af4681909ec" providerId="LiveId" clId="{50AF5DC7-4295-4F94-B20C-D231B1EBDF0F}" dt="2020-10-30T22:47:44.986" v="539" actId="20577"/>
          <ac:spMkLst>
            <pc:docMk/>
            <pc:sldMk cId="3536069067" sldId="541"/>
            <ac:spMk id="76" creationId="{C71EA9CF-9CDC-4F24-9BAA-0898CEA38FC3}"/>
          </ac:spMkLst>
        </pc:spChg>
        <pc:spChg chg="del">
          <ac:chgData name="CM ferry Stlo" userId="bfee7af4681909ec" providerId="LiveId" clId="{50AF5DC7-4295-4F94-B20C-D231B1EBDF0F}" dt="2020-10-30T22:24:34.774" v="217" actId="478"/>
          <ac:spMkLst>
            <pc:docMk/>
            <pc:sldMk cId="3536069067" sldId="541"/>
            <ac:spMk id="77" creationId="{DA62C725-9ED0-492D-B3A8-D3E7331FCC17}"/>
          </ac:spMkLst>
        </pc:spChg>
        <pc:spChg chg="add del mod">
          <ac:chgData name="CM ferry Stlo" userId="bfee7af4681909ec" providerId="LiveId" clId="{50AF5DC7-4295-4F94-B20C-D231B1EBDF0F}" dt="2020-10-30T22:30:50.031" v="334"/>
          <ac:spMkLst>
            <pc:docMk/>
            <pc:sldMk cId="3536069067" sldId="541"/>
            <ac:spMk id="81" creationId="{E034DE59-96A1-40F0-8B7F-1898B015A21B}"/>
          </ac:spMkLst>
        </pc:spChg>
        <pc:spChg chg="add del mod">
          <ac:chgData name="CM ferry Stlo" userId="bfee7af4681909ec" providerId="LiveId" clId="{50AF5DC7-4295-4F94-B20C-D231B1EBDF0F}" dt="2020-10-30T22:30:50.021" v="332"/>
          <ac:spMkLst>
            <pc:docMk/>
            <pc:sldMk cId="3536069067" sldId="541"/>
            <ac:spMk id="82" creationId="{5D4D22B1-45D6-4B35-9B80-70A53EE59E28}"/>
          </ac:spMkLst>
        </pc:spChg>
        <pc:spChg chg="add del mod topLvl">
          <ac:chgData name="CM ferry Stlo" userId="bfee7af4681909ec" providerId="LiveId" clId="{50AF5DC7-4295-4F94-B20C-D231B1EBDF0F}" dt="2020-10-30T22:30:14.633" v="317" actId="478"/>
          <ac:spMkLst>
            <pc:docMk/>
            <pc:sldMk cId="3536069067" sldId="541"/>
            <ac:spMk id="83" creationId="{574C3D63-233E-4A64-909B-4768260EDA49}"/>
          </ac:spMkLst>
        </pc:spChg>
        <pc:spChg chg="add mod">
          <ac:chgData name="CM ferry Stlo" userId="bfee7af4681909ec" providerId="LiveId" clId="{50AF5DC7-4295-4F94-B20C-D231B1EBDF0F}" dt="2020-10-30T22:47:28.611" v="536" actId="20577"/>
          <ac:spMkLst>
            <pc:docMk/>
            <pc:sldMk cId="3536069067" sldId="541"/>
            <ac:spMk id="84" creationId="{9F794D04-32E2-442D-86A5-28B7EAE5C202}"/>
          </ac:spMkLst>
        </pc:spChg>
        <pc:spChg chg="add del mod topLvl">
          <ac:chgData name="CM ferry Stlo" userId="bfee7af4681909ec" providerId="LiveId" clId="{50AF5DC7-4295-4F94-B20C-D231B1EBDF0F}" dt="2020-10-30T22:30:14.633" v="317" actId="478"/>
          <ac:spMkLst>
            <pc:docMk/>
            <pc:sldMk cId="3536069067" sldId="541"/>
            <ac:spMk id="85" creationId="{96E6E731-A911-4007-A0D4-6323803CD9C0}"/>
          </ac:spMkLst>
        </pc:spChg>
        <pc:spChg chg="add del mod">
          <ac:chgData name="CM ferry Stlo" userId="bfee7af4681909ec" providerId="LiveId" clId="{50AF5DC7-4295-4F94-B20C-D231B1EBDF0F}" dt="2020-10-30T22:30:50.031" v="336"/>
          <ac:spMkLst>
            <pc:docMk/>
            <pc:sldMk cId="3536069067" sldId="541"/>
            <ac:spMk id="86" creationId="{04E798A9-9216-4391-9AB5-426A536FEAE7}"/>
          </ac:spMkLst>
        </pc:spChg>
        <pc:spChg chg="add del mod topLvl">
          <ac:chgData name="CM ferry Stlo" userId="bfee7af4681909ec" providerId="LiveId" clId="{50AF5DC7-4295-4F94-B20C-D231B1EBDF0F}" dt="2020-10-30T22:30:14.633" v="317" actId="478"/>
          <ac:spMkLst>
            <pc:docMk/>
            <pc:sldMk cId="3536069067" sldId="541"/>
            <ac:spMk id="87" creationId="{2F78C921-4077-400B-957D-10233BC0441A}"/>
          </ac:spMkLst>
        </pc:spChg>
        <pc:spChg chg="mod">
          <ac:chgData name="CM ferry Stlo" userId="bfee7af4681909ec" providerId="LiveId" clId="{50AF5DC7-4295-4F94-B20C-D231B1EBDF0F}" dt="2020-10-30T22:35:59.240" v="420" actId="20577"/>
          <ac:spMkLst>
            <pc:docMk/>
            <pc:sldMk cId="3536069067" sldId="541"/>
            <ac:spMk id="90" creationId="{984446BB-065D-4ADE-B382-8CF92FCDD1E4}"/>
          </ac:spMkLst>
        </pc:spChg>
        <pc:spChg chg="mod">
          <ac:chgData name="CM ferry Stlo" userId="bfee7af4681909ec" providerId="LiveId" clId="{50AF5DC7-4295-4F94-B20C-D231B1EBDF0F}" dt="2020-10-30T22:37:05.402" v="427" actId="20577"/>
          <ac:spMkLst>
            <pc:docMk/>
            <pc:sldMk cId="3536069067" sldId="541"/>
            <ac:spMk id="93" creationId="{CBEFCA3D-495C-4B78-B14A-F79894BC94AD}"/>
          </ac:spMkLst>
        </pc:spChg>
        <pc:spChg chg="mod">
          <ac:chgData name="CM ferry Stlo" userId="bfee7af4681909ec" providerId="LiveId" clId="{50AF5DC7-4295-4F94-B20C-D231B1EBDF0F}" dt="2020-10-30T22:38:03.193" v="447" actId="20577"/>
          <ac:spMkLst>
            <pc:docMk/>
            <pc:sldMk cId="3536069067" sldId="541"/>
            <ac:spMk id="96" creationId="{ADBC97F4-D445-4D62-92B1-DAC5F33E15A8}"/>
          </ac:spMkLst>
        </pc:spChg>
        <pc:spChg chg="mod">
          <ac:chgData name="CM ferry Stlo" userId="bfee7af4681909ec" providerId="LiveId" clId="{50AF5DC7-4295-4F94-B20C-D231B1EBDF0F}" dt="2020-10-30T22:38:16.074" v="450" actId="20577"/>
          <ac:spMkLst>
            <pc:docMk/>
            <pc:sldMk cId="3536069067" sldId="541"/>
            <ac:spMk id="99" creationId="{912BB91E-4E9E-4096-973F-B7D0E1909EBA}"/>
          </ac:spMkLst>
        </pc:spChg>
        <pc:spChg chg="mod">
          <ac:chgData name="CM ferry Stlo" userId="bfee7af4681909ec" providerId="LiveId" clId="{50AF5DC7-4295-4F94-B20C-D231B1EBDF0F}" dt="2020-10-30T22:47:31.912" v="537" actId="20577"/>
          <ac:spMkLst>
            <pc:docMk/>
            <pc:sldMk cId="3536069067" sldId="541"/>
            <ac:spMk id="102" creationId="{668FDD16-4C2E-4C30-A652-83E417933B6C}"/>
          </ac:spMkLst>
        </pc:spChg>
        <pc:spChg chg="mod">
          <ac:chgData name="CM ferry Stlo" userId="bfee7af4681909ec" providerId="LiveId" clId="{50AF5DC7-4295-4F94-B20C-D231B1EBDF0F}" dt="2020-10-30T22:47:35.422" v="538" actId="20577"/>
          <ac:spMkLst>
            <pc:docMk/>
            <pc:sldMk cId="3536069067" sldId="541"/>
            <ac:spMk id="105" creationId="{AC1FC4CE-BDD8-4969-874D-4E473B7723D4}"/>
          </ac:spMkLst>
        </pc:spChg>
        <pc:spChg chg="mod">
          <ac:chgData name="CM ferry Stlo" userId="bfee7af4681909ec" providerId="LiveId" clId="{50AF5DC7-4295-4F94-B20C-D231B1EBDF0F}" dt="2020-10-30T22:39:30.806" v="478" actId="20577"/>
          <ac:spMkLst>
            <pc:docMk/>
            <pc:sldMk cId="3536069067" sldId="541"/>
            <ac:spMk id="108" creationId="{F72B2796-368E-416B-BD67-0022720A1E64}"/>
          </ac:spMkLst>
        </pc:spChg>
        <pc:spChg chg="mod">
          <ac:chgData name="CM ferry Stlo" userId="bfee7af4681909ec" providerId="LiveId" clId="{50AF5DC7-4295-4F94-B20C-D231B1EBDF0F}" dt="2020-10-30T22:39:40.509" v="488" actId="20577"/>
          <ac:spMkLst>
            <pc:docMk/>
            <pc:sldMk cId="3536069067" sldId="541"/>
            <ac:spMk id="111" creationId="{EF96A465-D965-4B77-BBD3-0A2A68C10685}"/>
          </ac:spMkLst>
        </pc:spChg>
        <pc:spChg chg="mod">
          <ac:chgData name="CM ferry Stlo" userId="bfee7af4681909ec" providerId="LiveId" clId="{50AF5DC7-4295-4F94-B20C-D231B1EBDF0F}" dt="2020-10-30T22:40:51.338" v="510" actId="14100"/>
          <ac:spMkLst>
            <pc:docMk/>
            <pc:sldMk cId="3536069067" sldId="541"/>
            <ac:spMk id="113" creationId="{CF4A97D3-8988-4EC9-A4D5-D425C31DC8EF}"/>
          </ac:spMkLst>
        </pc:spChg>
        <pc:spChg chg="mod">
          <ac:chgData name="CM ferry Stlo" userId="bfee7af4681909ec" providerId="LiveId" clId="{50AF5DC7-4295-4F94-B20C-D231B1EBDF0F}" dt="2020-10-30T22:40:36.725" v="507" actId="6549"/>
          <ac:spMkLst>
            <pc:docMk/>
            <pc:sldMk cId="3536069067" sldId="541"/>
            <ac:spMk id="114" creationId="{2D3B82B3-3977-48FF-A31D-DA33CA9A6592}"/>
          </ac:spMkLst>
        </pc:spChg>
        <pc:spChg chg="mod">
          <ac:chgData name="CM ferry Stlo" userId="bfee7af4681909ec" providerId="LiveId" clId="{50AF5DC7-4295-4F94-B20C-D231B1EBDF0F}" dt="2020-10-30T22:41:22.247" v="515" actId="20577"/>
          <ac:spMkLst>
            <pc:docMk/>
            <pc:sldMk cId="3536069067" sldId="541"/>
            <ac:spMk id="117" creationId="{4E5135A3-7C8C-4BE3-BDCB-63F888809FB8}"/>
          </ac:spMkLst>
        </pc:spChg>
        <pc:spChg chg="mod">
          <ac:chgData name="CM ferry Stlo" userId="bfee7af4681909ec" providerId="LiveId" clId="{50AF5DC7-4295-4F94-B20C-D231B1EBDF0F}" dt="2020-10-30T22:48:13.462" v="542" actId="122"/>
          <ac:spMkLst>
            <pc:docMk/>
            <pc:sldMk cId="3536069067" sldId="541"/>
            <ac:spMk id="120" creationId="{662E3381-F78F-4458-B6E2-7F2130072B3B}"/>
          </ac:spMkLst>
        </pc:spChg>
        <pc:spChg chg="mod">
          <ac:chgData name="CM ferry Stlo" userId="bfee7af4681909ec" providerId="LiveId" clId="{50AF5DC7-4295-4F94-B20C-D231B1EBDF0F}" dt="2020-10-30T22:48:25.125" v="545" actId="20577"/>
          <ac:spMkLst>
            <pc:docMk/>
            <pc:sldMk cId="3536069067" sldId="541"/>
            <ac:spMk id="123" creationId="{4CEB78F7-2B27-45B7-B4E3-D9F7E2C85CA0}"/>
          </ac:spMkLst>
        </pc:spChg>
        <pc:spChg chg="mod">
          <ac:chgData name="CM ferry Stlo" userId="bfee7af4681909ec" providerId="LiveId" clId="{50AF5DC7-4295-4F94-B20C-D231B1EBDF0F}" dt="2020-10-30T22:49:03.083" v="562" actId="20577"/>
          <ac:spMkLst>
            <pc:docMk/>
            <pc:sldMk cId="3536069067" sldId="541"/>
            <ac:spMk id="126" creationId="{0FD32D7B-E950-4EC3-91C1-7BB07D86BEA2}"/>
          </ac:spMkLst>
        </pc:spChg>
        <pc:spChg chg="mod">
          <ac:chgData name="CM ferry Stlo" userId="bfee7af4681909ec" providerId="LiveId" clId="{50AF5DC7-4295-4F94-B20C-D231B1EBDF0F}" dt="2020-10-30T22:49:12.664" v="565" actId="20577"/>
          <ac:spMkLst>
            <pc:docMk/>
            <pc:sldMk cId="3536069067" sldId="541"/>
            <ac:spMk id="129" creationId="{7DC320F8-0775-4E1B-B743-C93877818449}"/>
          </ac:spMkLst>
        </pc:spChg>
        <pc:spChg chg="mod">
          <ac:chgData name="CM ferry Stlo" userId="bfee7af4681909ec" providerId="LiveId" clId="{50AF5DC7-4295-4F94-B20C-D231B1EBDF0F}" dt="2020-10-30T22:50:07.774" v="594" actId="122"/>
          <ac:spMkLst>
            <pc:docMk/>
            <pc:sldMk cId="3536069067" sldId="541"/>
            <ac:spMk id="132" creationId="{3AA16FF3-BB68-4D0B-B681-D379425C7C1B}"/>
          </ac:spMkLst>
        </pc:spChg>
        <pc:spChg chg="mod">
          <ac:chgData name="CM ferry Stlo" userId="bfee7af4681909ec" providerId="LiveId" clId="{50AF5DC7-4295-4F94-B20C-D231B1EBDF0F}" dt="2020-10-30T22:50:04.943" v="593" actId="122"/>
          <ac:spMkLst>
            <pc:docMk/>
            <pc:sldMk cId="3536069067" sldId="541"/>
            <ac:spMk id="135" creationId="{84545A9E-B5CE-43B9-9853-E460E0EAD349}"/>
          </ac:spMkLst>
        </pc:spChg>
        <pc:grpChg chg="del">
          <ac:chgData name="CM ferry Stlo" userId="bfee7af4681909ec" providerId="LiveId" clId="{50AF5DC7-4295-4F94-B20C-D231B1EBDF0F}" dt="2020-10-30T22:24:46.666" v="218" actId="478"/>
          <ac:grpSpMkLst>
            <pc:docMk/>
            <pc:sldMk cId="3536069067" sldId="541"/>
            <ac:grpSpMk id="3" creationId="{9E9DC685-6706-4DC5-809A-4D79B85FE886}"/>
          </ac:grpSpMkLst>
        </pc:grpChg>
        <pc:grpChg chg="del">
          <ac:chgData name="CM ferry Stlo" userId="bfee7af4681909ec" providerId="LiveId" clId="{50AF5DC7-4295-4F94-B20C-D231B1EBDF0F}" dt="2020-10-30T22:24:46.666" v="218" actId="478"/>
          <ac:grpSpMkLst>
            <pc:docMk/>
            <pc:sldMk cId="3536069067" sldId="541"/>
            <ac:grpSpMk id="11" creationId="{0A188C33-25D9-4AAE-8288-357D23B1447C}"/>
          </ac:grpSpMkLst>
        </pc:grpChg>
        <pc:grpChg chg="add del mod">
          <ac:chgData name="CM ferry Stlo" userId="bfee7af4681909ec" providerId="LiveId" clId="{50AF5DC7-4295-4F94-B20C-D231B1EBDF0F}" dt="2020-10-30T22:30:08.422" v="316" actId="165"/>
          <ac:grpSpMkLst>
            <pc:docMk/>
            <pc:sldMk cId="3536069067" sldId="541"/>
            <ac:grpSpMk id="21" creationId="{6F1B7D87-A1CB-4D6D-98A2-49F6A3180116}"/>
          </ac:grpSpMkLst>
        </pc:grpChg>
        <pc:grpChg chg="del">
          <ac:chgData name="CM ferry Stlo" userId="bfee7af4681909ec" providerId="LiveId" clId="{50AF5DC7-4295-4F94-B20C-D231B1EBDF0F}" dt="2020-10-30T22:24:34.774" v="217" actId="478"/>
          <ac:grpSpMkLst>
            <pc:docMk/>
            <pc:sldMk cId="3536069067" sldId="541"/>
            <ac:grpSpMk id="34" creationId="{3F8C9D0C-39F9-4534-9243-2BCAEFDF1F37}"/>
          </ac:grpSpMkLst>
        </pc:grpChg>
        <pc:grpChg chg="del">
          <ac:chgData name="CM ferry Stlo" userId="bfee7af4681909ec" providerId="LiveId" clId="{50AF5DC7-4295-4F94-B20C-D231B1EBDF0F}" dt="2020-10-30T22:24:34.774" v="217" actId="478"/>
          <ac:grpSpMkLst>
            <pc:docMk/>
            <pc:sldMk cId="3536069067" sldId="541"/>
            <ac:grpSpMk id="43" creationId="{6436403A-B657-4563-81CD-8628EE2FED04}"/>
          </ac:grpSpMkLst>
        </pc:grpChg>
        <pc:grpChg chg="del">
          <ac:chgData name="CM ferry Stlo" userId="bfee7af4681909ec" providerId="LiveId" clId="{50AF5DC7-4295-4F94-B20C-D231B1EBDF0F}" dt="2020-10-30T22:24:34.774" v="217" actId="478"/>
          <ac:grpSpMkLst>
            <pc:docMk/>
            <pc:sldMk cId="3536069067" sldId="541"/>
            <ac:grpSpMk id="46" creationId="{04F35CEC-3950-4B87-81A1-D05B620C5B32}"/>
          </ac:grpSpMkLst>
        </pc:grpChg>
        <pc:grpChg chg="del">
          <ac:chgData name="CM ferry Stlo" userId="bfee7af4681909ec" providerId="LiveId" clId="{50AF5DC7-4295-4F94-B20C-D231B1EBDF0F}" dt="2020-10-30T22:24:34.774" v="217" actId="478"/>
          <ac:grpSpMkLst>
            <pc:docMk/>
            <pc:sldMk cId="3536069067" sldId="541"/>
            <ac:grpSpMk id="49" creationId="{9127A387-B4B9-4A64-898A-554B4007786B}"/>
          </ac:grpSpMkLst>
        </pc:grpChg>
        <pc:grpChg chg="del">
          <ac:chgData name="CM ferry Stlo" userId="bfee7af4681909ec" providerId="LiveId" clId="{50AF5DC7-4295-4F94-B20C-D231B1EBDF0F}" dt="2020-10-30T22:24:34.774" v="217" actId="478"/>
          <ac:grpSpMkLst>
            <pc:docMk/>
            <pc:sldMk cId="3536069067" sldId="541"/>
            <ac:grpSpMk id="53" creationId="{B12BCEDF-836B-4610-9A70-9ACD85A6E7B9}"/>
          </ac:grpSpMkLst>
        </pc:grpChg>
        <pc:grpChg chg="del">
          <ac:chgData name="CM ferry Stlo" userId="bfee7af4681909ec" providerId="LiveId" clId="{50AF5DC7-4295-4F94-B20C-D231B1EBDF0F}" dt="2020-10-30T22:24:34.774" v="217" actId="478"/>
          <ac:grpSpMkLst>
            <pc:docMk/>
            <pc:sldMk cId="3536069067" sldId="541"/>
            <ac:grpSpMk id="59" creationId="{E21402BB-080D-4B6C-966E-107BD10598AF}"/>
          </ac:grpSpMkLst>
        </pc:grpChg>
        <pc:grpChg chg="del">
          <ac:chgData name="CM ferry Stlo" userId="bfee7af4681909ec" providerId="LiveId" clId="{50AF5DC7-4295-4F94-B20C-D231B1EBDF0F}" dt="2020-10-30T22:24:34.774" v="217" actId="478"/>
          <ac:grpSpMkLst>
            <pc:docMk/>
            <pc:sldMk cId="3536069067" sldId="541"/>
            <ac:grpSpMk id="62" creationId="{DC0B7457-C737-4772-BBF6-75C59B7AE8CB}"/>
          </ac:grpSpMkLst>
        </pc:grpChg>
        <pc:grpChg chg="del">
          <ac:chgData name="CM ferry Stlo" userId="bfee7af4681909ec" providerId="LiveId" clId="{50AF5DC7-4295-4F94-B20C-D231B1EBDF0F}" dt="2020-10-30T22:24:34.774" v="217" actId="478"/>
          <ac:grpSpMkLst>
            <pc:docMk/>
            <pc:sldMk cId="3536069067" sldId="541"/>
            <ac:grpSpMk id="65" creationId="{FEA8DC0B-33F6-44D7-8228-18CDC82211E8}"/>
          </ac:grpSpMkLst>
        </pc:grpChg>
        <pc:grpChg chg="del">
          <ac:chgData name="CM ferry Stlo" userId="bfee7af4681909ec" providerId="LiveId" clId="{50AF5DC7-4295-4F94-B20C-D231B1EBDF0F}" dt="2020-10-30T22:24:34.774" v="217" actId="478"/>
          <ac:grpSpMkLst>
            <pc:docMk/>
            <pc:sldMk cId="3536069067" sldId="541"/>
            <ac:grpSpMk id="68" creationId="{CF798923-FF26-4AC1-BB37-EC7CD7AC1C7A}"/>
          </ac:grpSpMkLst>
        </pc:grpChg>
        <pc:grpChg chg="del">
          <ac:chgData name="CM ferry Stlo" userId="bfee7af4681909ec" providerId="LiveId" clId="{50AF5DC7-4295-4F94-B20C-D231B1EBDF0F}" dt="2020-10-30T22:24:34.774" v="217" actId="478"/>
          <ac:grpSpMkLst>
            <pc:docMk/>
            <pc:sldMk cId="3536069067" sldId="541"/>
            <ac:grpSpMk id="72" creationId="{61ABC8F5-7747-4C13-993E-240E2A610904}"/>
          </ac:grpSpMkLst>
        </pc:grpChg>
        <pc:grpChg chg="del">
          <ac:chgData name="CM ferry Stlo" userId="bfee7af4681909ec" providerId="LiveId" clId="{50AF5DC7-4295-4F94-B20C-D231B1EBDF0F}" dt="2020-10-30T22:24:34.774" v="217" actId="478"/>
          <ac:grpSpMkLst>
            <pc:docMk/>
            <pc:sldMk cId="3536069067" sldId="541"/>
            <ac:grpSpMk id="78" creationId="{CFD89613-33D5-42B4-A97B-C6E376F1523F}"/>
          </ac:grpSpMkLst>
        </pc:grpChg>
        <pc:grpChg chg="add mod">
          <ac:chgData name="CM ferry Stlo" userId="bfee7af4681909ec" providerId="LiveId" clId="{50AF5DC7-4295-4F94-B20C-D231B1EBDF0F}" dt="2020-10-30T22:35:47.348" v="409" actId="1076"/>
          <ac:grpSpMkLst>
            <pc:docMk/>
            <pc:sldMk cId="3536069067" sldId="541"/>
            <ac:grpSpMk id="88" creationId="{A4B85555-6F95-44CC-A9A9-B9081C768D7E}"/>
          </ac:grpSpMkLst>
        </pc:grpChg>
        <pc:grpChg chg="add mod">
          <ac:chgData name="CM ferry Stlo" userId="bfee7af4681909ec" providerId="LiveId" clId="{50AF5DC7-4295-4F94-B20C-D231B1EBDF0F}" dt="2020-10-30T22:37:28.147" v="430" actId="1076"/>
          <ac:grpSpMkLst>
            <pc:docMk/>
            <pc:sldMk cId="3536069067" sldId="541"/>
            <ac:grpSpMk id="91" creationId="{6DAAC6B7-55B2-437E-84F5-CF23E437A098}"/>
          </ac:grpSpMkLst>
        </pc:grpChg>
        <pc:grpChg chg="add mod">
          <ac:chgData name="CM ferry Stlo" userId="bfee7af4681909ec" providerId="LiveId" clId="{50AF5DC7-4295-4F94-B20C-D231B1EBDF0F}" dt="2020-10-30T22:37:43.649" v="435" actId="1076"/>
          <ac:grpSpMkLst>
            <pc:docMk/>
            <pc:sldMk cId="3536069067" sldId="541"/>
            <ac:grpSpMk id="94" creationId="{EBB4B3B8-3DEF-4A6D-9E5E-C5CA7C18FA36}"/>
          </ac:grpSpMkLst>
        </pc:grpChg>
        <pc:grpChg chg="add mod">
          <ac:chgData name="CM ferry Stlo" userId="bfee7af4681909ec" providerId="LiveId" clId="{50AF5DC7-4295-4F94-B20C-D231B1EBDF0F}" dt="2020-10-30T22:37:51" v="436" actId="1076"/>
          <ac:grpSpMkLst>
            <pc:docMk/>
            <pc:sldMk cId="3536069067" sldId="541"/>
            <ac:grpSpMk id="97" creationId="{99AC8125-FF6E-4DDB-84EB-5BC7743AFE39}"/>
          </ac:grpSpMkLst>
        </pc:grpChg>
        <pc:grpChg chg="add mod">
          <ac:chgData name="CM ferry Stlo" userId="bfee7af4681909ec" providerId="LiveId" clId="{50AF5DC7-4295-4F94-B20C-D231B1EBDF0F}" dt="2020-10-30T22:38:34.258" v="453" actId="1076"/>
          <ac:grpSpMkLst>
            <pc:docMk/>
            <pc:sldMk cId="3536069067" sldId="541"/>
            <ac:grpSpMk id="100" creationId="{AC209B33-EE84-4D07-BFF3-AFD9158387AC}"/>
          </ac:grpSpMkLst>
        </pc:grpChg>
        <pc:grpChg chg="add mod">
          <ac:chgData name="CM ferry Stlo" userId="bfee7af4681909ec" providerId="LiveId" clId="{50AF5DC7-4295-4F94-B20C-D231B1EBDF0F}" dt="2020-10-30T22:38:41.319" v="454" actId="1076"/>
          <ac:grpSpMkLst>
            <pc:docMk/>
            <pc:sldMk cId="3536069067" sldId="541"/>
            <ac:grpSpMk id="103" creationId="{628E8CC0-D6BC-483B-83B6-09113F2F99F7}"/>
          </ac:grpSpMkLst>
        </pc:grpChg>
        <pc:grpChg chg="add mod">
          <ac:chgData name="CM ferry Stlo" userId="bfee7af4681909ec" providerId="LiveId" clId="{50AF5DC7-4295-4F94-B20C-D231B1EBDF0F}" dt="2020-10-30T22:39:14.403" v="467" actId="1076"/>
          <ac:grpSpMkLst>
            <pc:docMk/>
            <pc:sldMk cId="3536069067" sldId="541"/>
            <ac:grpSpMk id="106" creationId="{2564B40C-87E8-4061-B76C-259277806F4E}"/>
          </ac:grpSpMkLst>
        </pc:grpChg>
        <pc:grpChg chg="add mod">
          <ac:chgData name="CM ferry Stlo" userId="bfee7af4681909ec" providerId="LiveId" clId="{50AF5DC7-4295-4F94-B20C-D231B1EBDF0F}" dt="2020-10-30T22:39:22.754" v="468" actId="1076"/>
          <ac:grpSpMkLst>
            <pc:docMk/>
            <pc:sldMk cId="3536069067" sldId="541"/>
            <ac:grpSpMk id="109" creationId="{098A86FA-B04A-40E9-B5C8-1DA70F8D229D}"/>
          </ac:grpSpMkLst>
        </pc:grpChg>
        <pc:grpChg chg="add mod">
          <ac:chgData name="CM ferry Stlo" userId="bfee7af4681909ec" providerId="LiveId" clId="{50AF5DC7-4295-4F94-B20C-D231B1EBDF0F}" dt="2020-10-30T22:41:05.133" v="511" actId="1076"/>
          <ac:grpSpMkLst>
            <pc:docMk/>
            <pc:sldMk cId="3536069067" sldId="541"/>
            <ac:grpSpMk id="112" creationId="{A591809C-69DF-43B8-8037-0BFCD6B20A7D}"/>
          </ac:grpSpMkLst>
        </pc:grpChg>
        <pc:grpChg chg="add mod">
          <ac:chgData name="CM ferry Stlo" userId="bfee7af4681909ec" providerId="LiveId" clId="{50AF5DC7-4295-4F94-B20C-D231B1EBDF0F}" dt="2020-10-30T22:41:18.475" v="513" actId="1076"/>
          <ac:grpSpMkLst>
            <pc:docMk/>
            <pc:sldMk cId="3536069067" sldId="541"/>
            <ac:grpSpMk id="115" creationId="{DB221476-9616-42B4-8041-2B8EB48CB00D}"/>
          </ac:grpSpMkLst>
        </pc:grpChg>
        <pc:grpChg chg="add mod">
          <ac:chgData name="CM ferry Stlo" userId="bfee7af4681909ec" providerId="LiveId" clId="{50AF5DC7-4295-4F94-B20C-D231B1EBDF0F}" dt="2020-10-30T22:49:25.976" v="570" actId="1076"/>
          <ac:grpSpMkLst>
            <pc:docMk/>
            <pc:sldMk cId="3536069067" sldId="541"/>
            <ac:grpSpMk id="118" creationId="{128D41C9-5EC2-462D-BCE4-3113CC36C625}"/>
          </ac:grpSpMkLst>
        </pc:grpChg>
        <pc:grpChg chg="add mod">
          <ac:chgData name="CM ferry Stlo" userId="bfee7af4681909ec" providerId="LiveId" clId="{50AF5DC7-4295-4F94-B20C-D231B1EBDF0F}" dt="2020-10-30T22:41:58.544" v="518" actId="1076"/>
          <ac:grpSpMkLst>
            <pc:docMk/>
            <pc:sldMk cId="3536069067" sldId="541"/>
            <ac:grpSpMk id="121" creationId="{93FF1427-39F0-4800-84AE-F9BC3C601119}"/>
          </ac:grpSpMkLst>
        </pc:grpChg>
        <pc:grpChg chg="add mod">
          <ac:chgData name="CM ferry Stlo" userId="bfee7af4681909ec" providerId="LiveId" clId="{50AF5DC7-4295-4F94-B20C-D231B1EBDF0F}" dt="2020-10-30T22:48:47.709" v="548" actId="1076"/>
          <ac:grpSpMkLst>
            <pc:docMk/>
            <pc:sldMk cId="3536069067" sldId="541"/>
            <ac:grpSpMk id="124" creationId="{8E5A907B-D66F-4A5C-9A80-1785F21199A2}"/>
          </ac:grpSpMkLst>
        </pc:grpChg>
        <pc:grpChg chg="add mod">
          <ac:chgData name="CM ferry Stlo" userId="bfee7af4681909ec" providerId="LiveId" clId="{50AF5DC7-4295-4F94-B20C-D231B1EBDF0F}" dt="2020-10-30T22:48:47.709" v="548" actId="1076"/>
          <ac:grpSpMkLst>
            <pc:docMk/>
            <pc:sldMk cId="3536069067" sldId="541"/>
            <ac:grpSpMk id="127" creationId="{6E175F9B-58F9-4971-AB57-C62BAD8A9B16}"/>
          </ac:grpSpMkLst>
        </pc:grpChg>
        <pc:grpChg chg="add mod">
          <ac:chgData name="CM ferry Stlo" userId="bfee7af4681909ec" providerId="LiveId" clId="{50AF5DC7-4295-4F94-B20C-D231B1EBDF0F}" dt="2020-10-30T22:49:33.407" v="571" actId="1076"/>
          <ac:grpSpMkLst>
            <pc:docMk/>
            <pc:sldMk cId="3536069067" sldId="541"/>
            <ac:grpSpMk id="130" creationId="{78D36895-28F7-4423-A83F-FB1CE6184084}"/>
          </ac:grpSpMkLst>
        </pc:grpChg>
        <pc:grpChg chg="add mod">
          <ac:chgData name="CM ferry Stlo" userId="bfee7af4681909ec" providerId="LiveId" clId="{50AF5DC7-4295-4F94-B20C-D231B1EBDF0F}" dt="2020-10-30T22:49:37.618" v="572" actId="1076"/>
          <ac:grpSpMkLst>
            <pc:docMk/>
            <pc:sldMk cId="3536069067" sldId="541"/>
            <ac:grpSpMk id="133" creationId="{33EAF425-D009-4F0B-85CD-3ED5B43393D4}"/>
          </ac:grpSpMkLst>
        </pc:grpChg>
        <pc:picChg chg="del">
          <ac:chgData name="CM ferry Stlo" userId="bfee7af4681909ec" providerId="LiveId" clId="{50AF5DC7-4295-4F94-B20C-D231B1EBDF0F}" dt="2020-10-30T22:26:54.773" v="287" actId="478"/>
          <ac:picMkLst>
            <pc:docMk/>
            <pc:sldMk cId="3536069067" sldId="541"/>
            <ac:picMk id="4" creationId="{A239950D-5462-4F29-AF6D-0FA6CC3FB2B5}"/>
          </ac:picMkLst>
        </pc:picChg>
      </pc:sldChg>
      <pc:sldChg chg="del">
        <pc:chgData name="CM ferry Stlo" userId="bfee7af4681909ec" providerId="LiveId" clId="{50AF5DC7-4295-4F94-B20C-D231B1EBDF0F}" dt="2020-10-30T22:47:59.671" v="540" actId="2696"/>
        <pc:sldMkLst>
          <pc:docMk/>
          <pc:sldMk cId="2872592167" sldId="54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8D08B7-BA06-449F-A7CA-58383DDBFEE2}" type="datetimeFigureOut">
              <a:rPr lang="fr-FR" smtClean="0"/>
              <a:t>24/08/2025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04440A-5DF9-4CE4-9F53-53157E9AFE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51112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108075" y="812800"/>
            <a:ext cx="5343525" cy="4008438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CM1                                                                        Fiche 7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Les nombres de 100 000 à 999 999 999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 Je m'entraîne à lire rapidement les nombres avec un adulte.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 Pour chaque nombre, je dis le nombre précédent et le nombre suivant.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a) </a:t>
            </a:r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6 043 684 – 46 301 163 – 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392 539 207 – </a:t>
            </a:r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500 196 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</a:t>
            </a:r>
          </a:p>
          <a:p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102 487 691 – </a:t>
            </a:r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502 734 008</a:t>
            </a:r>
          </a:p>
          <a:p>
            <a:r>
              <a:rPr lang="fr-FR" sz="1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</a:t>
            </a:r>
          </a:p>
          <a:p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CM2                                                                        Fiche 7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Les nombres de 100 000 à 99 999 999 999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 Je m'entraîne à lire rapidement les nombres avec un adulte.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 Pour chaque nombre, je dis le nombre précédent et le nombre suivant.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a) </a:t>
            </a:r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23 156 043 676 – 57 402 163 980 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</a:t>
            </a:r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38 592 702 – 491 005 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5 693 587 – 98 731 658 504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1D0DCB-53C1-4A2F-81CE-DB3D6756AA75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09174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CM1                                                                        Fiche 7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Les nombres de 100 000 à 999 999 999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 Je m'entraîne à lire rapidement les nombres avec un adulte.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 Pour chaque nombre, je dis le nombre précédent et le nombre suivant.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a) </a:t>
            </a:r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6 043 684 – 46 301 163 – 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392 539 207 – </a:t>
            </a:r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500 196 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</a:t>
            </a:r>
          </a:p>
          <a:p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102 487 691 – </a:t>
            </a:r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502 734 008</a:t>
            </a:r>
          </a:p>
          <a:p>
            <a:r>
              <a:rPr lang="fr-FR" sz="1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</a:t>
            </a:r>
          </a:p>
          <a:p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CM2                                                                        Fiche 7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Les nombres de 100 000 à 99 999 999 999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 Je m'entraîne à lire rapidement les nombres avec un adulte.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 Pour chaque nombre, je dis le nombre précédent et le nombre suivant.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a) </a:t>
            </a:r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23 156 043 676 – 57 402 163 980 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</a:t>
            </a:r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38 592 702 – 491 005 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5 693 587 – 98 731 658 504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440A-5DF9-4CE4-9F53-53157E9AFEDB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705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108075" y="812800"/>
            <a:ext cx="5343525" cy="4008438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CM1                                                                        Fiche 7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Les nombres de 100 000 à 999 999 999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 Je m'entraîne à lire rapidement les nombres avec un adulte.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 Pour chaque nombre, je dis le nombre précédent et le nombre suivant.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b)  </a:t>
            </a:r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387 945 561 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</a:t>
            </a:r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57 105 394 – 482 638 712 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</a:t>
            </a:r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165 206 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</a:t>
            </a:r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927 677 – 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4 901 250</a:t>
            </a:r>
          </a:p>
          <a:p>
            <a:r>
              <a:rPr lang="fr-FR" sz="1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</a:t>
            </a:r>
          </a:p>
          <a:p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CM2                                                                        Fiche 7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Les nombres de 100 000 à 99 999 999 999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 Je m'entraîne à lire rapidement les nombres avec un adulte.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 Pour chaque nombre, je dis le nombre précédent et le nombre suivant.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b)  783 000 074 </a:t>
            </a:r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50 394 987 105 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48 724 538 764 –  </a:t>
            </a:r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9 641 520 728 – 927 677 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</a:t>
            </a:r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125 349 888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1D0DCB-53C1-4A2F-81CE-DB3D6756AA75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68772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CM1                                                                        Fiche 7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Les nombres de 100 000 à 999 999 999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 Je m'entraîne à lire rapidement les nombres avec un adulte.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 Pour chaque nombre, je dis le nombre précédent et le nombre suivant.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b)  </a:t>
            </a:r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387 945 561 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</a:t>
            </a:r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57 105 394 – 482 638 712 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</a:t>
            </a:r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165 206 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</a:t>
            </a:r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927 677 – 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4 901 250</a:t>
            </a:r>
          </a:p>
          <a:p>
            <a:r>
              <a:rPr lang="fr-FR" sz="1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</a:t>
            </a:r>
          </a:p>
          <a:p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CM2                                                                        Fiche 7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Les nombres de 100 000 à 99 999 999 999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 Je m'entraîne à lire rapidement les nombres avec un adulte.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 Pour chaque nombre, je dis le nombre précédent et le nombre suivant.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b)  783 000 074 </a:t>
            </a:r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50 394 987 105 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48 724 538 764 –  </a:t>
            </a:r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9 641 520 728 – 927 677 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</a:t>
            </a:r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125 349 888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440A-5DF9-4CE4-9F53-53157E9AFEDB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59941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108075" y="812800"/>
            <a:ext cx="5343525" cy="4008438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CM1                                                                        Fiche 7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Les nombres de 100 000 à 999 999 999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 Je m'entraîne à lire rapidement les nombres avec un adulte.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 Pour chaque nombre, je dis le nombre précédent et le nombre suivant.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c)  </a:t>
            </a:r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600 439 705 –  9 316 215 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</a:t>
            </a:r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36 209 196 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</a:t>
            </a:r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841 631 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104 258 030 – </a:t>
            </a:r>
            <a:r>
              <a:rPr lang="fr-FR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85 740 212</a:t>
            </a:r>
          </a:p>
          <a:p>
            <a:r>
              <a:rPr lang="fr-FR" sz="1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</a:t>
            </a:r>
          </a:p>
          <a:p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CM2                                                                        Fiche 7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Les nombres de 100 000 à 99 999 999 999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 Je m'entraîne à lire rapidement les nombres avec un adulte.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 Pour chaque nombre, je dis le nombre précédent et le nombre suivant.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c)  </a:t>
            </a:r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79 493 075 600 – 6 294 931 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</a:t>
            </a:r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45 902 691 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8 416 351 – 285 104 030 – </a:t>
            </a:r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12 590 857 402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1D0DCB-53C1-4A2F-81CE-DB3D6756AA75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76120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CM1                                                                        Fiche 7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Les nombres de 100 000 à 999 999 999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 Je m'entraîne à lire rapidement les nombres avec un adulte.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 Pour chaque nombre, je dis le nombre précédent et le nombre suivant.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c)  </a:t>
            </a:r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600 439 705 –  9 316 215 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</a:t>
            </a:r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36 209 196 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</a:t>
            </a:r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841 631 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104 258 030 – </a:t>
            </a:r>
            <a:r>
              <a:rPr lang="fr-FR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85 740 212</a:t>
            </a:r>
          </a:p>
          <a:p>
            <a:r>
              <a:rPr lang="fr-FR" sz="1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</a:t>
            </a:r>
          </a:p>
          <a:p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CM2                                                                        Fiche 7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Les nombres de 100 000 à 99 999 999 999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 Je m'entraîne à lire rapidement les nombres avec un adulte.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 Pour chaque nombre, je dis le nombre précédent et le nombre suivant.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c)  </a:t>
            </a:r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79 493 075 600 – 6 294 931 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</a:t>
            </a:r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45 902 691 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8 416 351 – 285 104 030 – </a:t>
            </a:r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12 590 857 402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440A-5DF9-4CE4-9F53-53157E9AFEDB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30593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108075" y="812800"/>
            <a:ext cx="5343525" cy="4008438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CM1                                                                        Fiche 7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Les nombres de 100 000 à 999 999 999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 Je m'entraîne à lire rapidement les nombres avec un adulte.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 Pour chaque nombre, je dis le nombre précédent et le nombre suivant.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d) </a:t>
            </a:r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10 906 743  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</a:t>
            </a:r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297 560 485 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</a:t>
            </a:r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7  901 341  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 </a:t>
            </a:r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327 104 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</a:t>
            </a:r>
            <a:r>
              <a:rPr lang="fr-FR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372 489 001 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</a:t>
            </a:r>
            <a:r>
              <a:rPr lang="fr-FR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4 520 913</a:t>
            </a:r>
          </a:p>
          <a:p>
            <a:r>
              <a:rPr lang="fr-FR" sz="1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</a:t>
            </a:r>
          </a:p>
          <a:p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CM2                                                                        Fiche 7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Les nombres de 100 000 à 99 999 999 999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 Je m'entraîne à lire rapidement les nombres avec un adulte.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 Pour chaque nombre, je dis le nombre précédent et le nombre suivant.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d) 10 628 906 734 – </a:t>
            </a:r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39 752 458 – 7 341 900 999 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87 201 381 </a:t>
            </a:r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78 516 004 - 45 137 435 209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1D0DCB-53C1-4A2F-81CE-DB3D6756AA75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0962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CM1                                                                        Fiche 7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Les nombres de 100 000 à 999 999 999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 Je m'entraîne à lire rapidement les nombres avec un adulte.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 Pour chaque nombre, je dis le nombre précédent et le nombre suivant.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d) </a:t>
            </a:r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10 906 743  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</a:t>
            </a:r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297 560 485 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</a:t>
            </a:r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7  901 341  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 </a:t>
            </a:r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327 104 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</a:t>
            </a:r>
            <a:r>
              <a:rPr lang="fr-FR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372 489 001 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</a:t>
            </a:r>
            <a:r>
              <a:rPr lang="fr-FR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4 520 913</a:t>
            </a:r>
          </a:p>
          <a:p>
            <a:r>
              <a:rPr lang="fr-FR" sz="1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</a:t>
            </a:r>
          </a:p>
          <a:p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CM2                                                                        Fiche 7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Les nombres de 100 000 à 99 999 999 999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 Je m'entraîne à lire rapidement les nombres avec un adulte.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 Pour chaque nombre, je dis le nombre précédent et le nombre suivant.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d) 10 628 906 734 – </a:t>
            </a:r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39 752 458 – 7 341 900 999 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87 201 381 </a:t>
            </a:r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78 516 004 - 45 137 435 209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440A-5DF9-4CE4-9F53-53157E9AFEDB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3368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fr-FR" sz="4400" b="0" strike="noStrike" spc="-1">
                <a:latin typeface="Arial"/>
              </a:rPr>
              <a:t>Cliquez pour éditer le format du texte-titre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200" b="0" strike="noStrike" spc="-1"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800" b="0" strike="noStrike" spc="-1"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400" b="0" strike="noStrike" spc="-1"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CustomShape 1"/>
          <p:cNvSpPr/>
          <p:nvPr/>
        </p:nvSpPr>
        <p:spPr>
          <a:xfrm>
            <a:off x="457200" y="4465"/>
            <a:ext cx="4038120" cy="514080"/>
          </a:xfrm>
          <a:prstGeom prst="rect">
            <a:avLst/>
          </a:prstGeom>
          <a:gradFill rotWithShape="0">
            <a:gsLst>
              <a:gs pos="0">
                <a:srgbClr val="38B6D7"/>
              </a:gs>
              <a:gs pos="100000">
                <a:srgbClr val="A6E6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4000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ctr">
              <a:lnSpc>
                <a:spcPct val="100000"/>
              </a:lnSpc>
              <a:spcBef>
                <a:spcPts val="479"/>
              </a:spcBef>
            </a:pPr>
            <a:r>
              <a:rPr lang="fr-FR" sz="2400" b="1" strike="noStrike" spc="-1">
                <a:solidFill>
                  <a:srgbClr val="FFFFFF"/>
                </a:solidFill>
                <a:latin typeface="Calibri"/>
                <a:ea typeface="DejaVu Sans"/>
              </a:rPr>
              <a:t>CM1</a:t>
            </a:r>
            <a:endParaRPr lang="fr-FR" sz="2400" b="0" strike="noStrike" spc="-1">
              <a:latin typeface="Arial"/>
            </a:endParaRPr>
          </a:p>
        </p:txBody>
      </p:sp>
      <p:sp>
        <p:nvSpPr>
          <p:cNvPr id="339" name="CustomShape 2"/>
          <p:cNvSpPr/>
          <p:nvPr/>
        </p:nvSpPr>
        <p:spPr>
          <a:xfrm>
            <a:off x="4647240" y="0"/>
            <a:ext cx="4039560" cy="514080"/>
          </a:xfrm>
          <a:prstGeom prst="rect">
            <a:avLst/>
          </a:prstGeom>
          <a:gradFill rotWithShape="0">
            <a:gsLst>
              <a:gs pos="0">
                <a:srgbClr val="FF943D"/>
              </a:gs>
              <a:gs pos="100000">
                <a:srgbClr val="FFD2BC"/>
              </a:gs>
            </a:gsLst>
            <a:lin ang="16200000"/>
          </a:gradFill>
          <a:ln>
            <a:solidFill>
              <a:srgbClr val="F59240"/>
            </a:solidFill>
            <a:round/>
          </a:ln>
          <a:effectLst>
            <a:outerShdw blurRad="4000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ctr">
              <a:lnSpc>
                <a:spcPct val="100000"/>
              </a:lnSpc>
              <a:spcBef>
                <a:spcPts val="479"/>
              </a:spcBef>
            </a:pPr>
            <a:r>
              <a:rPr lang="fr-FR" sz="24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CM2</a:t>
            </a:r>
            <a:endParaRPr lang="fr-FR" sz="2400" b="0" strike="noStrike" spc="-1" dirty="0">
              <a:latin typeface="Arial"/>
            </a:endParaRPr>
          </a:p>
        </p:txBody>
      </p:sp>
      <p:sp>
        <p:nvSpPr>
          <p:cNvPr id="340" name="CustomShape 3"/>
          <p:cNvSpPr/>
          <p:nvPr/>
        </p:nvSpPr>
        <p:spPr>
          <a:xfrm>
            <a:off x="2476260" y="625071"/>
            <a:ext cx="4038120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285840" indent="-284040" algn="ctr">
              <a:lnSpc>
                <a:spcPct val="100000"/>
              </a:lnSpc>
              <a:buClr>
                <a:srgbClr val="00B050"/>
              </a:buClr>
              <a:buFont typeface="Arial"/>
              <a:buChar char="•"/>
            </a:pPr>
            <a:r>
              <a:rPr lang="fr-FR" sz="2400" b="0" strike="noStrike" spc="-1">
                <a:solidFill>
                  <a:srgbClr val="00B050"/>
                </a:solidFill>
                <a:latin typeface="Calibri"/>
                <a:ea typeface="DejaVu Sans"/>
              </a:rPr>
              <a:t>Dictée de nombres</a:t>
            </a:r>
            <a:endParaRPr lang="fr-FR" sz="2400" b="0" strike="noStrike" spc="-1">
              <a:latin typeface="Arial"/>
            </a:endParaRPr>
          </a:p>
        </p:txBody>
      </p:sp>
      <p:pic>
        <p:nvPicPr>
          <p:cNvPr id="343" name="Image 8"/>
          <p:cNvPicPr/>
          <p:nvPr/>
        </p:nvPicPr>
        <p:blipFill>
          <a:blip r:embed="rId3"/>
          <a:stretch/>
        </p:blipFill>
        <p:spPr>
          <a:xfrm>
            <a:off x="40812" y="4316150"/>
            <a:ext cx="8950270" cy="2596020"/>
          </a:xfrm>
          <a:prstGeom prst="rect">
            <a:avLst/>
          </a:prstGeom>
          <a:ln>
            <a:noFill/>
          </a:ln>
        </p:spPr>
      </p:pic>
      <p:sp>
        <p:nvSpPr>
          <p:cNvPr id="342" name="CustomShape 4"/>
          <p:cNvSpPr/>
          <p:nvPr/>
        </p:nvSpPr>
        <p:spPr>
          <a:xfrm>
            <a:off x="1146" y="3525729"/>
            <a:ext cx="9071138" cy="8295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1800">
              <a:lnSpc>
                <a:spcPct val="100000"/>
              </a:lnSpc>
              <a:buClr>
                <a:srgbClr val="00B050"/>
              </a:buClr>
            </a:pPr>
            <a:r>
              <a:rPr lang="fr-FR" sz="2400" spc="-1" dirty="0">
                <a:solidFill>
                  <a:srgbClr val="00B050"/>
                </a:solidFill>
                <a:latin typeface="Calibri"/>
              </a:rPr>
              <a:t>Pour chaque nombre, j’écris le nombre précédent et le nombre suivant comme dans l’exemple : 12 546 &lt; </a:t>
            </a:r>
            <a:r>
              <a:rPr lang="fr-FR" sz="2400" b="1" spc="-1" dirty="0">
                <a:solidFill>
                  <a:srgbClr val="00B050"/>
                </a:solidFill>
                <a:latin typeface="Calibri"/>
              </a:rPr>
              <a:t>12 547 </a:t>
            </a:r>
            <a:r>
              <a:rPr lang="fr-FR" sz="2400" spc="-1" dirty="0">
                <a:solidFill>
                  <a:srgbClr val="00B050"/>
                </a:solidFill>
                <a:latin typeface="Calibri"/>
              </a:rPr>
              <a:t>&lt; 12 548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xmlns="" id="{A57C93D2-C58C-44D1-97F1-FA8D051CFFA4}"/>
              </a:ext>
            </a:extLst>
          </p:cNvPr>
          <p:cNvSpPr txBox="1"/>
          <p:nvPr/>
        </p:nvSpPr>
        <p:spPr>
          <a:xfrm>
            <a:off x="4600043" y="844184"/>
            <a:ext cx="44722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4800" dirty="0">
                <a:solidFill>
                  <a:schemeClr val="accent6"/>
                </a:solidFill>
              </a:rPr>
              <a:t>57 402 163 980</a:t>
            </a:r>
          </a:p>
        </p:txBody>
      </p:sp>
      <p:grpSp>
        <p:nvGrpSpPr>
          <p:cNvPr id="16" name="Groupe 15">
            <a:extLst>
              <a:ext uri="{FF2B5EF4-FFF2-40B4-BE49-F238E27FC236}">
                <a16:creationId xmlns:a16="http://schemas.microsoft.com/office/drawing/2014/main" xmlns="" id="{58E6C7C9-C8D2-4E93-98DF-CDA7EE125B09}"/>
              </a:ext>
            </a:extLst>
          </p:cNvPr>
          <p:cNvGrpSpPr/>
          <p:nvPr/>
        </p:nvGrpSpPr>
        <p:grpSpPr>
          <a:xfrm>
            <a:off x="4289898" y="-22475"/>
            <a:ext cx="539003" cy="816430"/>
            <a:chOff x="25131" y="1"/>
            <a:chExt cx="539003" cy="816430"/>
          </a:xfrm>
        </p:grpSpPr>
        <p:pic>
          <p:nvPicPr>
            <p:cNvPr id="17" name="Picture 2" descr="Résultat de recherche d'images pour &quot;protège cahier violet&quot;">
              <a:extLst>
                <a:ext uri="{FF2B5EF4-FFF2-40B4-BE49-F238E27FC236}">
                  <a16:creationId xmlns:a16="http://schemas.microsoft.com/office/drawing/2014/main" xmlns="" id="{7A269CC2-1A15-45AE-8D0C-CED1F40A38CF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647" t="2283" r="17647" b="4598"/>
            <a:stretch/>
          </p:blipFill>
          <p:spPr bwMode="auto">
            <a:xfrm>
              <a:off x="25131" y="1"/>
              <a:ext cx="539003" cy="81643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8" name="ZoneTexte 17">
              <a:extLst>
                <a:ext uri="{FF2B5EF4-FFF2-40B4-BE49-F238E27FC236}">
                  <a16:creationId xmlns:a16="http://schemas.microsoft.com/office/drawing/2014/main" xmlns="" id="{10DA8FC9-B48D-41E1-8707-0336B60200AE}"/>
                </a:ext>
              </a:extLst>
            </p:cNvPr>
            <p:cNvSpPr txBox="1"/>
            <p:nvPr/>
          </p:nvSpPr>
          <p:spPr>
            <a:xfrm>
              <a:off x="25132" y="408216"/>
              <a:ext cx="539002" cy="36933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fr-FR" sz="900" dirty="0"/>
                <a:t>Cahier du jour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E3AE66CC-1AE5-45A3-955C-094BA4329B6B}"/>
              </a:ext>
            </a:extLst>
          </p:cNvPr>
          <p:cNvSpPr/>
          <p:nvPr/>
        </p:nvSpPr>
        <p:spPr>
          <a:xfrm>
            <a:off x="-178704" y="2172256"/>
            <a:ext cx="38030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r-FR" sz="4800" dirty="0">
                <a:solidFill>
                  <a:schemeClr val="accent1"/>
                </a:solidFill>
              </a:rPr>
              <a:t>500 196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21F14690-B44A-4B04-892D-8337B87F0C11}"/>
              </a:ext>
            </a:extLst>
          </p:cNvPr>
          <p:cNvSpPr/>
          <p:nvPr/>
        </p:nvSpPr>
        <p:spPr>
          <a:xfrm>
            <a:off x="40812" y="1479671"/>
            <a:ext cx="364744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r-FR" sz="4800" dirty="0">
                <a:solidFill>
                  <a:schemeClr val="accent1"/>
                </a:solidFill>
              </a:rPr>
              <a:t>6 043 684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xmlns="" id="{BEAE17B9-2430-4760-9F40-71935DAF7BD7}"/>
              </a:ext>
            </a:extLst>
          </p:cNvPr>
          <p:cNvSpPr txBox="1"/>
          <p:nvPr/>
        </p:nvSpPr>
        <p:spPr>
          <a:xfrm>
            <a:off x="4849262" y="1479671"/>
            <a:ext cx="42230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4800" dirty="0">
                <a:solidFill>
                  <a:schemeClr val="accent6"/>
                </a:solidFill>
              </a:rPr>
              <a:t>491 005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86EC905E-F14A-4D84-9E98-51EC668B820D}"/>
              </a:ext>
            </a:extLst>
          </p:cNvPr>
          <p:cNvSpPr/>
          <p:nvPr/>
        </p:nvSpPr>
        <p:spPr>
          <a:xfrm>
            <a:off x="-95819" y="828159"/>
            <a:ext cx="372016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r-FR" sz="4800" dirty="0">
                <a:solidFill>
                  <a:schemeClr val="accent1"/>
                </a:solidFill>
              </a:rPr>
              <a:t>502 734 008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xmlns="" id="{F63658F2-0679-41CB-AB69-E360AC6E77D3}"/>
              </a:ext>
            </a:extLst>
          </p:cNvPr>
          <p:cNvSpPr txBox="1"/>
          <p:nvPr/>
        </p:nvSpPr>
        <p:spPr>
          <a:xfrm>
            <a:off x="4495320" y="2191307"/>
            <a:ext cx="45491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4800" dirty="0">
                <a:solidFill>
                  <a:schemeClr val="accent6"/>
                </a:solidFill>
              </a:rPr>
              <a:t>23 156 043 676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39F1F90A-0153-43A8-92C0-389AE03A1E44}"/>
              </a:ext>
            </a:extLst>
          </p:cNvPr>
          <p:cNvSpPr/>
          <p:nvPr/>
        </p:nvSpPr>
        <p:spPr>
          <a:xfrm>
            <a:off x="266700" y="2847290"/>
            <a:ext cx="33576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r-FR" sz="4800" dirty="0">
                <a:solidFill>
                  <a:schemeClr val="accent1"/>
                </a:solidFill>
              </a:rPr>
              <a:t>46 301 163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xmlns="" id="{F2E87765-1B21-4B9D-95C1-7ED36ED6B573}"/>
              </a:ext>
            </a:extLst>
          </p:cNvPr>
          <p:cNvSpPr txBox="1"/>
          <p:nvPr/>
        </p:nvSpPr>
        <p:spPr>
          <a:xfrm>
            <a:off x="4768061" y="2883996"/>
            <a:ext cx="42230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4800" dirty="0">
                <a:solidFill>
                  <a:schemeClr val="accent6"/>
                </a:solidFill>
              </a:rPr>
              <a:t>38 592 702</a:t>
            </a:r>
          </a:p>
        </p:txBody>
      </p:sp>
    </p:spTree>
    <p:extLst>
      <p:ext uri="{BB962C8B-B14F-4D97-AF65-F5344CB8AC3E}">
        <p14:creationId xmlns:p14="http://schemas.microsoft.com/office/powerpoint/2010/main" val="429067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2" grpId="0"/>
      <p:bldP spid="9" grpId="0"/>
      <p:bldP spid="4" grpId="0"/>
      <p:bldP spid="5" grpId="0"/>
      <p:bldP spid="20" grpId="0"/>
      <p:bldP spid="6" grpId="0"/>
      <p:bldP spid="22" grpId="0"/>
      <p:bldP spid="19" grpId="0"/>
      <p:bldP spid="2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stomShape 1">
            <a:extLst>
              <a:ext uri="{FF2B5EF4-FFF2-40B4-BE49-F238E27FC236}">
                <a16:creationId xmlns:a16="http://schemas.microsoft.com/office/drawing/2014/main" xmlns="" id="{11CFE2FE-5310-4DF8-AAAC-21B93C1056A0}"/>
              </a:ext>
            </a:extLst>
          </p:cNvPr>
          <p:cNvSpPr/>
          <p:nvPr/>
        </p:nvSpPr>
        <p:spPr>
          <a:xfrm>
            <a:off x="-1516" y="658035"/>
            <a:ext cx="1090863" cy="346365"/>
          </a:xfrm>
          <a:prstGeom prst="rect">
            <a:avLst/>
          </a:prstGeom>
          <a:gradFill rotWithShape="0">
            <a:gsLst>
              <a:gs pos="0">
                <a:srgbClr val="38B6D7"/>
              </a:gs>
              <a:gs pos="100000">
                <a:srgbClr val="A6E6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4000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ctr">
              <a:lnSpc>
                <a:spcPct val="100000"/>
              </a:lnSpc>
              <a:spcBef>
                <a:spcPts val="479"/>
              </a:spcBef>
            </a:pPr>
            <a:r>
              <a:rPr lang="fr-FR" sz="20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CM1</a:t>
            </a:r>
            <a:endParaRPr lang="fr-FR" sz="2000" b="0" strike="noStrike" spc="-1" dirty="0">
              <a:latin typeface="Arial"/>
            </a:endParaRPr>
          </a:p>
        </p:txBody>
      </p:sp>
      <p:sp>
        <p:nvSpPr>
          <p:cNvPr id="7" name="CustomShape 2">
            <a:extLst>
              <a:ext uri="{FF2B5EF4-FFF2-40B4-BE49-F238E27FC236}">
                <a16:creationId xmlns:a16="http://schemas.microsoft.com/office/drawing/2014/main" xmlns="" id="{E6B09CD5-D193-4D34-AF17-2578B7B781DC}"/>
              </a:ext>
            </a:extLst>
          </p:cNvPr>
          <p:cNvSpPr/>
          <p:nvPr/>
        </p:nvSpPr>
        <p:spPr>
          <a:xfrm>
            <a:off x="40812" y="3477671"/>
            <a:ext cx="1090863" cy="361358"/>
          </a:xfrm>
          <a:prstGeom prst="rect">
            <a:avLst/>
          </a:prstGeom>
          <a:gradFill rotWithShape="0">
            <a:gsLst>
              <a:gs pos="0">
                <a:srgbClr val="FF943D"/>
              </a:gs>
              <a:gs pos="100000">
                <a:srgbClr val="FFD2BC"/>
              </a:gs>
            </a:gsLst>
            <a:lin ang="16200000"/>
          </a:gradFill>
          <a:ln>
            <a:solidFill>
              <a:srgbClr val="F59240"/>
            </a:solidFill>
            <a:round/>
          </a:ln>
          <a:effectLst>
            <a:outerShdw blurRad="4000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ctr">
              <a:lnSpc>
                <a:spcPct val="100000"/>
              </a:lnSpc>
              <a:spcBef>
                <a:spcPts val="479"/>
              </a:spcBef>
            </a:pPr>
            <a:r>
              <a:rPr lang="fr-FR" sz="2000" b="1" strike="noStrike" spc="-1" dirty="0">
                <a:solidFill>
                  <a:srgbClr val="FFFFFF"/>
                </a:solidFill>
                <a:latin typeface="Calibri" panose="020F0502020204030204" pitchFamily="34" charset="0"/>
                <a:ea typeface="DejaVu Sans"/>
              </a:rPr>
              <a:t>CM2</a:t>
            </a:r>
            <a:endParaRPr lang="fr-FR" sz="2000" b="0" strike="noStrike" spc="-1" dirty="0">
              <a:latin typeface="Calibri" panose="020F0502020204030204" pitchFamily="34" charset="0"/>
            </a:endParaRPr>
          </a:p>
        </p:txBody>
      </p:sp>
      <p:grpSp>
        <p:nvGrpSpPr>
          <p:cNvPr id="8" name="Groupe 7">
            <a:extLst>
              <a:ext uri="{FF2B5EF4-FFF2-40B4-BE49-F238E27FC236}">
                <a16:creationId xmlns:a16="http://schemas.microsoft.com/office/drawing/2014/main" xmlns="" id="{49895605-9EB2-4C82-BB04-0BA00F40E0CA}"/>
              </a:ext>
            </a:extLst>
          </p:cNvPr>
          <p:cNvGrpSpPr/>
          <p:nvPr/>
        </p:nvGrpSpPr>
        <p:grpSpPr>
          <a:xfrm>
            <a:off x="8604997" y="0"/>
            <a:ext cx="539003" cy="816430"/>
            <a:chOff x="25131" y="1"/>
            <a:chExt cx="539003" cy="816430"/>
          </a:xfrm>
        </p:grpSpPr>
        <p:pic>
          <p:nvPicPr>
            <p:cNvPr id="9" name="Picture 2" descr="Résultat de recherche d'images pour &quot;protège cahier violet&quot;">
              <a:extLst>
                <a:ext uri="{FF2B5EF4-FFF2-40B4-BE49-F238E27FC236}">
                  <a16:creationId xmlns:a16="http://schemas.microsoft.com/office/drawing/2014/main" xmlns="" id="{5793AAB5-611A-488D-9299-B199AA80B53C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647" t="2283" r="17647" b="4598"/>
            <a:stretch/>
          </p:blipFill>
          <p:spPr bwMode="auto">
            <a:xfrm>
              <a:off x="25131" y="1"/>
              <a:ext cx="539003" cy="81643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ZoneTexte 9">
              <a:extLst>
                <a:ext uri="{FF2B5EF4-FFF2-40B4-BE49-F238E27FC236}">
                  <a16:creationId xmlns:a16="http://schemas.microsoft.com/office/drawing/2014/main" xmlns="" id="{657B287E-25A6-40AD-8851-253766423407}"/>
                </a:ext>
              </a:extLst>
            </p:cNvPr>
            <p:cNvSpPr txBox="1"/>
            <p:nvPr/>
          </p:nvSpPr>
          <p:spPr>
            <a:xfrm>
              <a:off x="25132" y="408216"/>
              <a:ext cx="539002" cy="36933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fr-FR" sz="900" dirty="0"/>
                <a:t>Cahier du jour</a:t>
              </a:r>
            </a:p>
          </p:txBody>
        </p:sp>
      </p:grpSp>
      <p:sp>
        <p:nvSpPr>
          <p:cNvPr id="75" name="CustomShape 4">
            <a:extLst>
              <a:ext uri="{FF2B5EF4-FFF2-40B4-BE49-F238E27FC236}">
                <a16:creationId xmlns:a16="http://schemas.microsoft.com/office/drawing/2014/main" xmlns="" id="{DD9CBF7F-8750-4FD3-9838-120481C91604}"/>
              </a:ext>
            </a:extLst>
          </p:cNvPr>
          <p:cNvSpPr/>
          <p:nvPr/>
        </p:nvSpPr>
        <p:spPr>
          <a:xfrm>
            <a:off x="40812" y="-99114"/>
            <a:ext cx="10121189" cy="8295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1800">
              <a:lnSpc>
                <a:spcPct val="100000"/>
              </a:lnSpc>
              <a:buClr>
                <a:srgbClr val="00B050"/>
              </a:buClr>
            </a:pPr>
            <a:r>
              <a:rPr lang="fr-FR" sz="2400" spc="-1" dirty="0">
                <a:solidFill>
                  <a:srgbClr val="00B050"/>
                </a:solidFill>
                <a:latin typeface="Calibri"/>
              </a:rPr>
              <a:t>Pour chaque nombre, j’écris le nombre précédent et le nombre </a:t>
            </a:r>
          </a:p>
          <a:p>
            <a:pPr marL="1800">
              <a:lnSpc>
                <a:spcPct val="100000"/>
              </a:lnSpc>
              <a:buClr>
                <a:srgbClr val="00B050"/>
              </a:buClr>
            </a:pPr>
            <a:r>
              <a:rPr lang="fr-FR" sz="2400" spc="-1" dirty="0">
                <a:solidFill>
                  <a:srgbClr val="00B050"/>
                </a:solidFill>
                <a:latin typeface="Calibri"/>
              </a:rPr>
              <a:t>suivant comme dans l’exemple : 12 546 &lt; </a:t>
            </a:r>
            <a:r>
              <a:rPr lang="fr-FR" sz="2400" b="1" spc="-1" dirty="0">
                <a:solidFill>
                  <a:srgbClr val="00B050"/>
                </a:solidFill>
                <a:latin typeface="Calibri"/>
              </a:rPr>
              <a:t>12 547 </a:t>
            </a:r>
            <a:r>
              <a:rPr lang="fr-FR" sz="2400" spc="-1" dirty="0">
                <a:solidFill>
                  <a:srgbClr val="00B050"/>
                </a:solidFill>
                <a:latin typeface="Calibri"/>
              </a:rPr>
              <a:t>&lt; 12 548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xmlns="" id="{9F794D04-32E2-442D-86A5-28B7EAE5C202}"/>
              </a:ext>
            </a:extLst>
          </p:cNvPr>
          <p:cNvSpPr/>
          <p:nvPr/>
        </p:nvSpPr>
        <p:spPr>
          <a:xfrm>
            <a:off x="-354563" y="1099206"/>
            <a:ext cx="9853125" cy="22929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fr-FR" sz="3200" dirty="0">
                <a:solidFill>
                  <a:schemeClr val="accent1"/>
                </a:solidFill>
              </a:rPr>
              <a:t>_________ &lt; 502 734 008 &lt; _________</a:t>
            </a:r>
          </a:p>
          <a:p>
            <a:pPr algn="ctr">
              <a:spcAft>
                <a:spcPts val="600"/>
              </a:spcAft>
            </a:pPr>
            <a:r>
              <a:rPr lang="fr-FR" sz="3200" dirty="0">
                <a:solidFill>
                  <a:schemeClr val="accent1"/>
                </a:solidFill>
              </a:rPr>
              <a:t>_________ &lt; 6 043 684 &lt; _________</a:t>
            </a:r>
          </a:p>
          <a:p>
            <a:pPr algn="ctr">
              <a:spcAft>
                <a:spcPts val="600"/>
              </a:spcAft>
            </a:pPr>
            <a:r>
              <a:rPr lang="fr-FR" sz="3200" dirty="0">
                <a:solidFill>
                  <a:schemeClr val="accent1"/>
                </a:solidFill>
              </a:rPr>
              <a:t>_________ &lt; 500 196 &lt; _________</a:t>
            </a:r>
          </a:p>
          <a:p>
            <a:pPr algn="ctr">
              <a:spcAft>
                <a:spcPts val="600"/>
              </a:spcAft>
            </a:pPr>
            <a:r>
              <a:rPr lang="fr-FR" sz="3200" dirty="0">
                <a:solidFill>
                  <a:schemeClr val="accent1"/>
                </a:solidFill>
              </a:rPr>
              <a:t>_________ &lt; 46 301 163 &lt; _________</a:t>
            </a:r>
          </a:p>
        </p:txBody>
      </p:sp>
      <p:sp>
        <p:nvSpPr>
          <p:cNvPr id="76" name="ZoneTexte 75">
            <a:extLst>
              <a:ext uri="{FF2B5EF4-FFF2-40B4-BE49-F238E27FC236}">
                <a16:creationId xmlns:a16="http://schemas.microsoft.com/office/drawing/2014/main" xmlns="" id="{C71EA9CF-9CDC-4F24-9BAA-0898CEA38FC3}"/>
              </a:ext>
            </a:extLst>
          </p:cNvPr>
          <p:cNvSpPr txBox="1"/>
          <p:nvPr/>
        </p:nvSpPr>
        <p:spPr>
          <a:xfrm>
            <a:off x="0" y="4156850"/>
            <a:ext cx="9103188" cy="2292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fr-FR" sz="3200" dirty="0">
                <a:solidFill>
                  <a:schemeClr val="accent6"/>
                </a:solidFill>
              </a:rPr>
              <a:t>_________ &lt; 57 402 163 980 &lt; _________</a:t>
            </a:r>
          </a:p>
          <a:p>
            <a:pPr algn="ctr">
              <a:spcAft>
                <a:spcPts val="600"/>
              </a:spcAft>
            </a:pPr>
            <a:r>
              <a:rPr lang="fr-FR" sz="3200" dirty="0">
                <a:solidFill>
                  <a:schemeClr val="accent6"/>
                </a:solidFill>
              </a:rPr>
              <a:t>_________ &lt; 491 005 &lt; _________</a:t>
            </a:r>
          </a:p>
          <a:p>
            <a:pPr algn="ctr">
              <a:spcAft>
                <a:spcPts val="600"/>
              </a:spcAft>
            </a:pPr>
            <a:r>
              <a:rPr lang="fr-FR" sz="3200" dirty="0">
                <a:solidFill>
                  <a:schemeClr val="accent6"/>
                </a:solidFill>
              </a:rPr>
              <a:t>_________ &lt; 23 156 043 676 &lt; _________</a:t>
            </a:r>
          </a:p>
          <a:p>
            <a:pPr algn="ctr">
              <a:spcAft>
                <a:spcPts val="600"/>
              </a:spcAft>
            </a:pPr>
            <a:r>
              <a:rPr lang="fr-FR" sz="3200" dirty="0">
                <a:solidFill>
                  <a:schemeClr val="accent6"/>
                </a:solidFill>
              </a:rPr>
              <a:t>_________ &lt; 38 592 702 &lt; _________</a:t>
            </a:r>
          </a:p>
        </p:txBody>
      </p:sp>
      <p:grpSp>
        <p:nvGrpSpPr>
          <p:cNvPr id="88" name="Groupe 87">
            <a:extLst>
              <a:ext uri="{FF2B5EF4-FFF2-40B4-BE49-F238E27FC236}">
                <a16:creationId xmlns:a16="http://schemas.microsoft.com/office/drawing/2014/main" xmlns="" id="{A4B85555-6F95-44CC-A9A9-B9081C768D7E}"/>
              </a:ext>
            </a:extLst>
          </p:cNvPr>
          <p:cNvGrpSpPr/>
          <p:nvPr/>
        </p:nvGrpSpPr>
        <p:grpSpPr>
          <a:xfrm>
            <a:off x="172826" y="1076794"/>
            <a:ext cx="2967260" cy="630805"/>
            <a:chOff x="8920024" y="3249525"/>
            <a:chExt cx="2967260" cy="630805"/>
          </a:xfrm>
        </p:grpSpPr>
        <p:sp>
          <p:nvSpPr>
            <p:cNvPr id="89" name="Rectangle : coins arrondis 88">
              <a:extLst>
                <a:ext uri="{FF2B5EF4-FFF2-40B4-BE49-F238E27FC236}">
                  <a16:creationId xmlns:a16="http://schemas.microsoft.com/office/drawing/2014/main" xmlns="" id="{89443924-A9BD-40BC-984F-8C89F34F943D}"/>
                </a:ext>
              </a:extLst>
            </p:cNvPr>
            <p:cNvSpPr/>
            <p:nvPr/>
          </p:nvSpPr>
          <p:spPr>
            <a:xfrm>
              <a:off x="9103188" y="3267396"/>
              <a:ext cx="2665499" cy="612934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0" name="Rectangle : coins arrondis 89">
              <a:extLst>
                <a:ext uri="{FF2B5EF4-FFF2-40B4-BE49-F238E27FC236}">
                  <a16:creationId xmlns:a16="http://schemas.microsoft.com/office/drawing/2014/main" xmlns="" id="{984446BB-065D-4ADE-B382-8CF92FCDD1E4}"/>
                </a:ext>
              </a:extLst>
            </p:cNvPr>
            <p:cNvSpPr/>
            <p:nvPr/>
          </p:nvSpPr>
          <p:spPr>
            <a:xfrm>
              <a:off x="8920024" y="3249525"/>
              <a:ext cx="2967260" cy="612934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FR" sz="3000" dirty="0">
                  <a:solidFill>
                    <a:schemeClr val="accent1"/>
                  </a:solidFill>
                  <a:latin typeface="+mj-lt"/>
                </a:rPr>
                <a:t>502 734 007</a:t>
              </a:r>
            </a:p>
          </p:txBody>
        </p:sp>
      </p:grpSp>
      <p:grpSp>
        <p:nvGrpSpPr>
          <p:cNvPr id="91" name="Groupe 90">
            <a:extLst>
              <a:ext uri="{FF2B5EF4-FFF2-40B4-BE49-F238E27FC236}">
                <a16:creationId xmlns:a16="http://schemas.microsoft.com/office/drawing/2014/main" xmlns="" id="{6DAAC6B7-55B2-437E-84F5-CF23E437A098}"/>
              </a:ext>
            </a:extLst>
          </p:cNvPr>
          <p:cNvGrpSpPr/>
          <p:nvPr/>
        </p:nvGrpSpPr>
        <p:grpSpPr>
          <a:xfrm>
            <a:off x="5907238" y="1066984"/>
            <a:ext cx="2967260" cy="630805"/>
            <a:chOff x="8920024" y="3249525"/>
            <a:chExt cx="2967260" cy="630805"/>
          </a:xfrm>
        </p:grpSpPr>
        <p:sp>
          <p:nvSpPr>
            <p:cNvPr id="92" name="Rectangle : coins arrondis 91">
              <a:extLst>
                <a:ext uri="{FF2B5EF4-FFF2-40B4-BE49-F238E27FC236}">
                  <a16:creationId xmlns:a16="http://schemas.microsoft.com/office/drawing/2014/main" xmlns="" id="{9FF93DAA-791B-4767-B089-D206AFCEC7D2}"/>
                </a:ext>
              </a:extLst>
            </p:cNvPr>
            <p:cNvSpPr/>
            <p:nvPr/>
          </p:nvSpPr>
          <p:spPr>
            <a:xfrm>
              <a:off x="9103188" y="3267396"/>
              <a:ext cx="2665499" cy="612934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3" name="Rectangle : coins arrondis 92">
              <a:extLst>
                <a:ext uri="{FF2B5EF4-FFF2-40B4-BE49-F238E27FC236}">
                  <a16:creationId xmlns:a16="http://schemas.microsoft.com/office/drawing/2014/main" xmlns="" id="{CBEFCA3D-495C-4B78-B14A-F79894BC94AD}"/>
                </a:ext>
              </a:extLst>
            </p:cNvPr>
            <p:cNvSpPr/>
            <p:nvPr/>
          </p:nvSpPr>
          <p:spPr>
            <a:xfrm>
              <a:off x="8920024" y="3249525"/>
              <a:ext cx="2967260" cy="612934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FR" sz="3000" dirty="0">
                  <a:solidFill>
                    <a:schemeClr val="accent1"/>
                  </a:solidFill>
                  <a:latin typeface="+mj-lt"/>
                </a:rPr>
                <a:t>502 734 009</a:t>
              </a:r>
            </a:p>
          </p:txBody>
        </p:sp>
      </p:grpSp>
      <p:grpSp>
        <p:nvGrpSpPr>
          <p:cNvPr id="94" name="Groupe 93">
            <a:extLst>
              <a:ext uri="{FF2B5EF4-FFF2-40B4-BE49-F238E27FC236}">
                <a16:creationId xmlns:a16="http://schemas.microsoft.com/office/drawing/2014/main" xmlns="" id="{EBB4B3B8-3DEF-4A6D-9E5E-C5CA7C18FA36}"/>
              </a:ext>
            </a:extLst>
          </p:cNvPr>
          <p:cNvGrpSpPr/>
          <p:nvPr/>
        </p:nvGrpSpPr>
        <p:grpSpPr>
          <a:xfrm>
            <a:off x="355990" y="1614868"/>
            <a:ext cx="2967260" cy="630805"/>
            <a:chOff x="8920024" y="3249525"/>
            <a:chExt cx="2967260" cy="630805"/>
          </a:xfrm>
        </p:grpSpPr>
        <p:sp>
          <p:nvSpPr>
            <p:cNvPr id="95" name="Rectangle : coins arrondis 94">
              <a:extLst>
                <a:ext uri="{FF2B5EF4-FFF2-40B4-BE49-F238E27FC236}">
                  <a16:creationId xmlns:a16="http://schemas.microsoft.com/office/drawing/2014/main" xmlns="" id="{1E8FB108-0E3E-4B41-95CA-05123EC5CF33}"/>
                </a:ext>
              </a:extLst>
            </p:cNvPr>
            <p:cNvSpPr/>
            <p:nvPr/>
          </p:nvSpPr>
          <p:spPr>
            <a:xfrm>
              <a:off x="9103188" y="3267396"/>
              <a:ext cx="2665499" cy="612934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6" name="Rectangle : coins arrondis 95">
              <a:extLst>
                <a:ext uri="{FF2B5EF4-FFF2-40B4-BE49-F238E27FC236}">
                  <a16:creationId xmlns:a16="http://schemas.microsoft.com/office/drawing/2014/main" xmlns="" id="{ADBC97F4-D445-4D62-92B1-DAC5F33E15A8}"/>
                </a:ext>
              </a:extLst>
            </p:cNvPr>
            <p:cNvSpPr/>
            <p:nvPr/>
          </p:nvSpPr>
          <p:spPr>
            <a:xfrm>
              <a:off x="8920024" y="3249525"/>
              <a:ext cx="2967260" cy="612934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FR" sz="3000" dirty="0">
                  <a:solidFill>
                    <a:schemeClr val="accent1"/>
                  </a:solidFill>
                  <a:latin typeface="+mj-lt"/>
                </a:rPr>
                <a:t>6 043 683</a:t>
              </a:r>
            </a:p>
          </p:txBody>
        </p:sp>
      </p:grpSp>
      <p:grpSp>
        <p:nvGrpSpPr>
          <p:cNvPr id="97" name="Groupe 96">
            <a:extLst>
              <a:ext uri="{FF2B5EF4-FFF2-40B4-BE49-F238E27FC236}">
                <a16:creationId xmlns:a16="http://schemas.microsoft.com/office/drawing/2014/main" xmlns="" id="{99AC8125-FF6E-4DDB-84EB-5BC7743AFE39}"/>
              </a:ext>
            </a:extLst>
          </p:cNvPr>
          <p:cNvGrpSpPr/>
          <p:nvPr/>
        </p:nvGrpSpPr>
        <p:grpSpPr>
          <a:xfrm>
            <a:off x="5724074" y="1638908"/>
            <a:ext cx="2967260" cy="630805"/>
            <a:chOff x="8920024" y="3249525"/>
            <a:chExt cx="2967260" cy="630805"/>
          </a:xfrm>
        </p:grpSpPr>
        <p:sp>
          <p:nvSpPr>
            <p:cNvPr id="98" name="Rectangle : coins arrondis 97">
              <a:extLst>
                <a:ext uri="{FF2B5EF4-FFF2-40B4-BE49-F238E27FC236}">
                  <a16:creationId xmlns:a16="http://schemas.microsoft.com/office/drawing/2014/main" xmlns="" id="{FB54EB8C-BCE7-4059-8DBD-12701069F37B}"/>
                </a:ext>
              </a:extLst>
            </p:cNvPr>
            <p:cNvSpPr/>
            <p:nvPr/>
          </p:nvSpPr>
          <p:spPr>
            <a:xfrm>
              <a:off x="9103188" y="3267396"/>
              <a:ext cx="2665499" cy="612934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9" name="Rectangle : coins arrondis 98">
              <a:extLst>
                <a:ext uri="{FF2B5EF4-FFF2-40B4-BE49-F238E27FC236}">
                  <a16:creationId xmlns:a16="http://schemas.microsoft.com/office/drawing/2014/main" xmlns="" id="{912BB91E-4E9E-4096-973F-B7D0E1909EBA}"/>
                </a:ext>
              </a:extLst>
            </p:cNvPr>
            <p:cNvSpPr/>
            <p:nvPr/>
          </p:nvSpPr>
          <p:spPr>
            <a:xfrm>
              <a:off x="8920024" y="3249525"/>
              <a:ext cx="2967260" cy="612934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FR" sz="3000" dirty="0">
                  <a:solidFill>
                    <a:schemeClr val="accent1"/>
                  </a:solidFill>
                </a:rPr>
                <a:t>6 043 685</a:t>
              </a:r>
            </a:p>
          </p:txBody>
        </p:sp>
      </p:grpSp>
      <p:grpSp>
        <p:nvGrpSpPr>
          <p:cNvPr id="100" name="Groupe 99">
            <a:extLst>
              <a:ext uri="{FF2B5EF4-FFF2-40B4-BE49-F238E27FC236}">
                <a16:creationId xmlns:a16="http://schemas.microsoft.com/office/drawing/2014/main" xmlns="" id="{AC209B33-EE84-4D07-BFF3-AFD9158387AC}"/>
              </a:ext>
            </a:extLst>
          </p:cNvPr>
          <p:cNvGrpSpPr/>
          <p:nvPr/>
        </p:nvGrpSpPr>
        <p:grpSpPr>
          <a:xfrm>
            <a:off x="539154" y="2186645"/>
            <a:ext cx="2967260" cy="630805"/>
            <a:chOff x="8920024" y="3249525"/>
            <a:chExt cx="2967260" cy="630805"/>
          </a:xfrm>
        </p:grpSpPr>
        <p:sp>
          <p:nvSpPr>
            <p:cNvPr id="101" name="Rectangle : coins arrondis 100">
              <a:extLst>
                <a:ext uri="{FF2B5EF4-FFF2-40B4-BE49-F238E27FC236}">
                  <a16:creationId xmlns:a16="http://schemas.microsoft.com/office/drawing/2014/main" xmlns="" id="{FCD501AB-CD45-4DF5-A5AF-7F9F21F2FB7A}"/>
                </a:ext>
              </a:extLst>
            </p:cNvPr>
            <p:cNvSpPr/>
            <p:nvPr/>
          </p:nvSpPr>
          <p:spPr>
            <a:xfrm>
              <a:off x="9103188" y="3267396"/>
              <a:ext cx="2665499" cy="612934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2" name="Rectangle : coins arrondis 101">
              <a:extLst>
                <a:ext uri="{FF2B5EF4-FFF2-40B4-BE49-F238E27FC236}">
                  <a16:creationId xmlns:a16="http://schemas.microsoft.com/office/drawing/2014/main" xmlns="" id="{668FDD16-4C2E-4C30-A652-83E417933B6C}"/>
                </a:ext>
              </a:extLst>
            </p:cNvPr>
            <p:cNvSpPr/>
            <p:nvPr/>
          </p:nvSpPr>
          <p:spPr>
            <a:xfrm>
              <a:off x="8920024" y="3249525"/>
              <a:ext cx="2967260" cy="612934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FR" sz="3000" dirty="0">
                  <a:solidFill>
                    <a:schemeClr val="accent1"/>
                  </a:solidFill>
                  <a:latin typeface="+mj-lt"/>
                </a:rPr>
                <a:t>500 195</a:t>
              </a:r>
            </a:p>
          </p:txBody>
        </p:sp>
      </p:grpSp>
      <p:grpSp>
        <p:nvGrpSpPr>
          <p:cNvPr id="103" name="Groupe 102">
            <a:extLst>
              <a:ext uri="{FF2B5EF4-FFF2-40B4-BE49-F238E27FC236}">
                <a16:creationId xmlns:a16="http://schemas.microsoft.com/office/drawing/2014/main" xmlns="" id="{628E8CC0-D6BC-483B-83B6-09113F2F99F7}"/>
              </a:ext>
            </a:extLst>
          </p:cNvPr>
          <p:cNvGrpSpPr/>
          <p:nvPr/>
        </p:nvGrpSpPr>
        <p:grpSpPr>
          <a:xfrm>
            <a:off x="5540910" y="2191186"/>
            <a:ext cx="2967260" cy="630805"/>
            <a:chOff x="8920024" y="3249525"/>
            <a:chExt cx="2967260" cy="630805"/>
          </a:xfrm>
        </p:grpSpPr>
        <p:sp>
          <p:nvSpPr>
            <p:cNvPr id="104" name="Rectangle : coins arrondis 103">
              <a:extLst>
                <a:ext uri="{FF2B5EF4-FFF2-40B4-BE49-F238E27FC236}">
                  <a16:creationId xmlns:a16="http://schemas.microsoft.com/office/drawing/2014/main" xmlns="" id="{5FFE8A01-7D32-468B-A8DE-7834EAD635CC}"/>
                </a:ext>
              </a:extLst>
            </p:cNvPr>
            <p:cNvSpPr/>
            <p:nvPr/>
          </p:nvSpPr>
          <p:spPr>
            <a:xfrm>
              <a:off x="9103188" y="3267396"/>
              <a:ext cx="2665499" cy="612934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5" name="Rectangle : coins arrondis 104">
              <a:extLst>
                <a:ext uri="{FF2B5EF4-FFF2-40B4-BE49-F238E27FC236}">
                  <a16:creationId xmlns:a16="http://schemas.microsoft.com/office/drawing/2014/main" xmlns="" id="{AC1FC4CE-BDD8-4969-874D-4E473B7723D4}"/>
                </a:ext>
              </a:extLst>
            </p:cNvPr>
            <p:cNvSpPr/>
            <p:nvPr/>
          </p:nvSpPr>
          <p:spPr>
            <a:xfrm>
              <a:off x="8920024" y="3249525"/>
              <a:ext cx="2967260" cy="612934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FR" sz="3000" dirty="0">
                  <a:solidFill>
                    <a:schemeClr val="accent1"/>
                  </a:solidFill>
                  <a:latin typeface="+mj-lt"/>
                </a:rPr>
                <a:t>500 197</a:t>
              </a:r>
            </a:p>
          </p:txBody>
        </p:sp>
      </p:grpSp>
      <p:grpSp>
        <p:nvGrpSpPr>
          <p:cNvPr id="106" name="Groupe 105">
            <a:extLst>
              <a:ext uri="{FF2B5EF4-FFF2-40B4-BE49-F238E27FC236}">
                <a16:creationId xmlns:a16="http://schemas.microsoft.com/office/drawing/2014/main" xmlns="" id="{2564B40C-87E8-4061-B76C-259277806F4E}"/>
              </a:ext>
            </a:extLst>
          </p:cNvPr>
          <p:cNvGrpSpPr/>
          <p:nvPr/>
        </p:nvGrpSpPr>
        <p:grpSpPr>
          <a:xfrm>
            <a:off x="264689" y="2725593"/>
            <a:ext cx="2967260" cy="630805"/>
            <a:chOff x="8920024" y="3249525"/>
            <a:chExt cx="2967260" cy="630805"/>
          </a:xfrm>
        </p:grpSpPr>
        <p:sp>
          <p:nvSpPr>
            <p:cNvPr id="107" name="Rectangle : coins arrondis 106">
              <a:extLst>
                <a:ext uri="{FF2B5EF4-FFF2-40B4-BE49-F238E27FC236}">
                  <a16:creationId xmlns:a16="http://schemas.microsoft.com/office/drawing/2014/main" xmlns="" id="{8A4A244E-D047-4634-9B81-61DBCC42BFF5}"/>
                </a:ext>
              </a:extLst>
            </p:cNvPr>
            <p:cNvSpPr/>
            <p:nvPr/>
          </p:nvSpPr>
          <p:spPr>
            <a:xfrm>
              <a:off x="9103188" y="3267396"/>
              <a:ext cx="2665499" cy="612934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8" name="Rectangle : coins arrondis 107">
              <a:extLst>
                <a:ext uri="{FF2B5EF4-FFF2-40B4-BE49-F238E27FC236}">
                  <a16:creationId xmlns:a16="http://schemas.microsoft.com/office/drawing/2014/main" xmlns="" id="{F72B2796-368E-416B-BD67-0022720A1E64}"/>
                </a:ext>
              </a:extLst>
            </p:cNvPr>
            <p:cNvSpPr/>
            <p:nvPr/>
          </p:nvSpPr>
          <p:spPr>
            <a:xfrm>
              <a:off x="8920024" y="3249525"/>
              <a:ext cx="2967260" cy="612934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FR" sz="3000" dirty="0">
                  <a:solidFill>
                    <a:schemeClr val="accent1"/>
                  </a:solidFill>
                  <a:latin typeface="+mj-lt"/>
                </a:rPr>
                <a:t>46 301 162</a:t>
              </a:r>
            </a:p>
          </p:txBody>
        </p:sp>
      </p:grpSp>
      <p:grpSp>
        <p:nvGrpSpPr>
          <p:cNvPr id="109" name="Groupe 108">
            <a:extLst>
              <a:ext uri="{FF2B5EF4-FFF2-40B4-BE49-F238E27FC236}">
                <a16:creationId xmlns:a16="http://schemas.microsoft.com/office/drawing/2014/main" xmlns="" id="{098A86FA-B04A-40E9-B5C8-1DA70F8D229D}"/>
              </a:ext>
            </a:extLst>
          </p:cNvPr>
          <p:cNvGrpSpPr/>
          <p:nvPr/>
        </p:nvGrpSpPr>
        <p:grpSpPr>
          <a:xfrm>
            <a:off x="5788641" y="2730888"/>
            <a:ext cx="2967260" cy="630805"/>
            <a:chOff x="8920024" y="3249525"/>
            <a:chExt cx="2967260" cy="630805"/>
          </a:xfrm>
        </p:grpSpPr>
        <p:sp>
          <p:nvSpPr>
            <p:cNvPr id="110" name="Rectangle : coins arrondis 109">
              <a:extLst>
                <a:ext uri="{FF2B5EF4-FFF2-40B4-BE49-F238E27FC236}">
                  <a16:creationId xmlns:a16="http://schemas.microsoft.com/office/drawing/2014/main" xmlns="" id="{0B9966B4-A26D-4035-BF43-FE1AF89E551B}"/>
                </a:ext>
              </a:extLst>
            </p:cNvPr>
            <p:cNvSpPr/>
            <p:nvPr/>
          </p:nvSpPr>
          <p:spPr>
            <a:xfrm>
              <a:off x="9103188" y="3267396"/>
              <a:ext cx="2665499" cy="612934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1" name="Rectangle : coins arrondis 110">
              <a:extLst>
                <a:ext uri="{FF2B5EF4-FFF2-40B4-BE49-F238E27FC236}">
                  <a16:creationId xmlns:a16="http://schemas.microsoft.com/office/drawing/2014/main" xmlns="" id="{EF96A465-D965-4B77-BBD3-0A2A68C10685}"/>
                </a:ext>
              </a:extLst>
            </p:cNvPr>
            <p:cNvSpPr/>
            <p:nvPr/>
          </p:nvSpPr>
          <p:spPr>
            <a:xfrm>
              <a:off x="8920024" y="3249525"/>
              <a:ext cx="2967260" cy="612934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FR" sz="3000" dirty="0">
                  <a:solidFill>
                    <a:schemeClr val="accent1"/>
                  </a:solidFill>
                  <a:latin typeface="+mj-lt"/>
                </a:rPr>
                <a:t>46 301 164</a:t>
              </a:r>
            </a:p>
          </p:txBody>
        </p:sp>
      </p:grpSp>
      <p:grpSp>
        <p:nvGrpSpPr>
          <p:cNvPr id="112" name="Groupe 111">
            <a:extLst>
              <a:ext uri="{FF2B5EF4-FFF2-40B4-BE49-F238E27FC236}">
                <a16:creationId xmlns:a16="http://schemas.microsoft.com/office/drawing/2014/main" xmlns="" id="{A591809C-69DF-43B8-8037-0BFCD6B20A7D}"/>
              </a:ext>
            </a:extLst>
          </p:cNvPr>
          <p:cNvGrpSpPr/>
          <p:nvPr/>
        </p:nvGrpSpPr>
        <p:grpSpPr>
          <a:xfrm>
            <a:off x="0" y="4138565"/>
            <a:ext cx="2745996" cy="578882"/>
            <a:chOff x="1413291" y="2623999"/>
            <a:chExt cx="3636280" cy="578882"/>
          </a:xfrm>
        </p:grpSpPr>
        <p:sp>
          <p:nvSpPr>
            <p:cNvPr id="113" name="Rectangle : coins arrondis 112">
              <a:extLst>
                <a:ext uri="{FF2B5EF4-FFF2-40B4-BE49-F238E27FC236}">
                  <a16:creationId xmlns:a16="http://schemas.microsoft.com/office/drawing/2014/main" xmlns="" id="{CF4A97D3-8988-4EC9-A4D5-D425C31DC8EF}"/>
                </a:ext>
              </a:extLst>
            </p:cNvPr>
            <p:cNvSpPr/>
            <p:nvPr/>
          </p:nvSpPr>
          <p:spPr>
            <a:xfrm>
              <a:off x="1469342" y="2676579"/>
              <a:ext cx="3534300" cy="473722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accent6"/>
                </a:solidFill>
              </a:endParaRPr>
            </a:p>
          </p:txBody>
        </p:sp>
        <p:sp>
          <p:nvSpPr>
            <p:cNvPr id="114" name="Rectangle : coins arrondis 113">
              <a:extLst>
                <a:ext uri="{FF2B5EF4-FFF2-40B4-BE49-F238E27FC236}">
                  <a16:creationId xmlns:a16="http://schemas.microsoft.com/office/drawing/2014/main" xmlns="" id="{2D3B82B3-3977-48FF-A31D-DA33CA9A6592}"/>
                </a:ext>
              </a:extLst>
            </p:cNvPr>
            <p:cNvSpPr/>
            <p:nvPr/>
          </p:nvSpPr>
          <p:spPr>
            <a:xfrm>
              <a:off x="1413291" y="2623999"/>
              <a:ext cx="3636280" cy="578882"/>
            </a:xfrm>
            <a:prstGeom prst="round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r"/>
              <a:r>
                <a:rPr lang="fr-FR" sz="2800" dirty="0">
                  <a:solidFill>
                    <a:schemeClr val="accent6"/>
                  </a:solidFill>
                  <a:latin typeface="+mj-lt"/>
                </a:rPr>
                <a:t>57 402 163 979 </a:t>
              </a:r>
            </a:p>
          </p:txBody>
        </p:sp>
      </p:grpSp>
      <p:grpSp>
        <p:nvGrpSpPr>
          <p:cNvPr id="115" name="Groupe 114">
            <a:extLst>
              <a:ext uri="{FF2B5EF4-FFF2-40B4-BE49-F238E27FC236}">
                <a16:creationId xmlns:a16="http://schemas.microsoft.com/office/drawing/2014/main" xmlns="" id="{DB221476-9616-42B4-8041-2B8EB48CB00D}"/>
              </a:ext>
            </a:extLst>
          </p:cNvPr>
          <p:cNvGrpSpPr/>
          <p:nvPr/>
        </p:nvGrpSpPr>
        <p:grpSpPr>
          <a:xfrm>
            <a:off x="6350473" y="4142177"/>
            <a:ext cx="2745996" cy="578882"/>
            <a:chOff x="1413291" y="2623999"/>
            <a:chExt cx="3636280" cy="578882"/>
          </a:xfrm>
        </p:grpSpPr>
        <p:sp>
          <p:nvSpPr>
            <p:cNvPr id="116" name="Rectangle : coins arrondis 115">
              <a:extLst>
                <a:ext uri="{FF2B5EF4-FFF2-40B4-BE49-F238E27FC236}">
                  <a16:creationId xmlns:a16="http://schemas.microsoft.com/office/drawing/2014/main" xmlns="" id="{50F83868-8EDF-4DF5-B6BF-A9F1673D121C}"/>
                </a:ext>
              </a:extLst>
            </p:cNvPr>
            <p:cNvSpPr/>
            <p:nvPr/>
          </p:nvSpPr>
          <p:spPr>
            <a:xfrm>
              <a:off x="1469342" y="2676579"/>
              <a:ext cx="3534300" cy="473722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accent6"/>
                </a:solidFill>
              </a:endParaRPr>
            </a:p>
          </p:txBody>
        </p:sp>
        <p:sp>
          <p:nvSpPr>
            <p:cNvPr id="117" name="Rectangle : coins arrondis 116">
              <a:extLst>
                <a:ext uri="{FF2B5EF4-FFF2-40B4-BE49-F238E27FC236}">
                  <a16:creationId xmlns:a16="http://schemas.microsoft.com/office/drawing/2014/main" xmlns="" id="{4E5135A3-7C8C-4BE3-BDCB-63F888809FB8}"/>
                </a:ext>
              </a:extLst>
            </p:cNvPr>
            <p:cNvSpPr/>
            <p:nvPr/>
          </p:nvSpPr>
          <p:spPr>
            <a:xfrm>
              <a:off x="1413291" y="2623999"/>
              <a:ext cx="3636280" cy="578882"/>
            </a:xfrm>
            <a:prstGeom prst="round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r"/>
              <a:r>
                <a:rPr lang="fr-FR" sz="2800" dirty="0">
                  <a:solidFill>
                    <a:schemeClr val="accent6"/>
                  </a:solidFill>
                  <a:latin typeface="+mj-lt"/>
                </a:rPr>
                <a:t>57 402 163 981 </a:t>
              </a:r>
            </a:p>
          </p:txBody>
        </p:sp>
      </p:grpSp>
      <p:grpSp>
        <p:nvGrpSpPr>
          <p:cNvPr id="118" name="Groupe 117">
            <a:extLst>
              <a:ext uri="{FF2B5EF4-FFF2-40B4-BE49-F238E27FC236}">
                <a16:creationId xmlns:a16="http://schemas.microsoft.com/office/drawing/2014/main" xmlns="" id="{128D41C9-5EC2-462D-BCE4-3113CC36C625}"/>
              </a:ext>
            </a:extLst>
          </p:cNvPr>
          <p:cNvGrpSpPr/>
          <p:nvPr/>
        </p:nvGrpSpPr>
        <p:grpSpPr>
          <a:xfrm>
            <a:off x="677082" y="4715526"/>
            <a:ext cx="2745996" cy="578882"/>
            <a:chOff x="1413291" y="2623999"/>
            <a:chExt cx="3636280" cy="578882"/>
          </a:xfrm>
        </p:grpSpPr>
        <p:sp>
          <p:nvSpPr>
            <p:cNvPr id="119" name="Rectangle : coins arrondis 118">
              <a:extLst>
                <a:ext uri="{FF2B5EF4-FFF2-40B4-BE49-F238E27FC236}">
                  <a16:creationId xmlns:a16="http://schemas.microsoft.com/office/drawing/2014/main" xmlns="" id="{F5D31AE0-41FC-4523-A972-0C28366313F0}"/>
                </a:ext>
              </a:extLst>
            </p:cNvPr>
            <p:cNvSpPr/>
            <p:nvPr/>
          </p:nvSpPr>
          <p:spPr>
            <a:xfrm>
              <a:off x="1469342" y="2676579"/>
              <a:ext cx="3534300" cy="473722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accent6"/>
                </a:solidFill>
              </a:endParaRPr>
            </a:p>
          </p:txBody>
        </p:sp>
        <p:sp>
          <p:nvSpPr>
            <p:cNvPr id="120" name="Rectangle : coins arrondis 119">
              <a:extLst>
                <a:ext uri="{FF2B5EF4-FFF2-40B4-BE49-F238E27FC236}">
                  <a16:creationId xmlns:a16="http://schemas.microsoft.com/office/drawing/2014/main" xmlns="" id="{662E3381-F78F-4458-B6E2-7F2130072B3B}"/>
                </a:ext>
              </a:extLst>
            </p:cNvPr>
            <p:cNvSpPr/>
            <p:nvPr/>
          </p:nvSpPr>
          <p:spPr>
            <a:xfrm>
              <a:off x="1413291" y="2623999"/>
              <a:ext cx="3636280" cy="578882"/>
            </a:xfrm>
            <a:prstGeom prst="round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FR" sz="2800" dirty="0">
                  <a:solidFill>
                    <a:schemeClr val="accent6"/>
                  </a:solidFill>
                  <a:latin typeface="+mj-lt"/>
                </a:rPr>
                <a:t>491 004</a:t>
              </a:r>
            </a:p>
          </p:txBody>
        </p:sp>
      </p:grpSp>
      <p:grpSp>
        <p:nvGrpSpPr>
          <p:cNvPr id="121" name="Groupe 120">
            <a:extLst>
              <a:ext uri="{FF2B5EF4-FFF2-40B4-BE49-F238E27FC236}">
                <a16:creationId xmlns:a16="http://schemas.microsoft.com/office/drawing/2014/main" xmlns="" id="{93FF1427-39F0-4800-84AE-F9BC3C601119}"/>
              </a:ext>
            </a:extLst>
          </p:cNvPr>
          <p:cNvGrpSpPr/>
          <p:nvPr/>
        </p:nvGrpSpPr>
        <p:grpSpPr>
          <a:xfrm>
            <a:off x="5683825" y="4724435"/>
            <a:ext cx="2745996" cy="578882"/>
            <a:chOff x="1413291" y="2623999"/>
            <a:chExt cx="3636280" cy="578882"/>
          </a:xfrm>
        </p:grpSpPr>
        <p:sp>
          <p:nvSpPr>
            <p:cNvPr id="122" name="Rectangle : coins arrondis 121">
              <a:extLst>
                <a:ext uri="{FF2B5EF4-FFF2-40B4-BE49-F238E27FC236}">
                  <a16:creationId xmlns:a16="http://schemas.microsoft.com/office/drawing/2014/main" xmlns="" id="{171727A8-B97E-4355-B35B-904AB9E9F6F0}"/>
                </a:ext>
              </a:extLst>
            </p:cNvPr>
            <p:cNvSpPr/>
            <p:nvPr/>
          </p:nvSpPr>
          <p:spPr>
            <a:xfrm>
              <a:off x="1469342" y="2676579"/>
              <a:ext cx="3534300" cy="473722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accent6"/>
                </a:solidFill>
              </a:endParaRPr>
            </a:p>
          </p:txBody>
        </p:sp>
        <p:sp>
          <p:nvSpPr>
            <p:cNvPr id="123" name="Rectangle : coins arrondis 122">
              <a:extLst>
                <a:ext uri="{FF2B5EF4-FFF2-40B4-BE49-F238E27FC236}">
                  <a16:creationId xmlns:a16="http://schemas.microsoft.com/office/drawing/2014/main" xmlns="" id="{4CEB78F7-2B27-45B7-B4E3-D9F7E2C85CA0}"/>
                </a:ext>
              </a:extLst>
            </p:cNvPr>
            <p:cNvSpPr/>
            <p:nvPr/>
          </p:nvSpPr>
          <p:spPr>
            <a:xfrm>
              <a:off x="1413291" y="2623999"/>
              <a:ext cx="3636280" cy="578882"/>
            </a:xfrm>
            <a:prstGeom prst="round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FR" sz="2800" dirty="0">
                  <a:solidFill>
                    <a:schemeClr val="accent6"/>
                  </a:solidFill>
                </a:rPr>
                <a:t>491 006</a:t>
              </a:r>
            </a:p>
          </p:txBody>
        </p:sp>
      </p:grpSp>
      <p:grpSp>
        <p:nvGrpSpPr>
          <p:cNvPr id="124" name="Groupe 123">
            <a:extLst>
              <a:ext uri="{FF2B5EF4-FFF2-40B4-BE49-F238E27FC236}">
                <a16:creationId xmlns:a16="http://schemas.microsoft.com/office/drawing/2014/main" xmlns="" id="{8E5A907B-D66F-4A5C-9A80-1785F21199A2}"/>
              </a:ext>
            </a:extLst>
          </p:cNvPr>
          <p:cNvGrpSpPr/>
          <p:nvPr/>
        </p:nvGrpSpPr>
        <p:grpSpPr>
          <a:xfrm>
            <a:off x="0" y="5295863"/>
            <a:ext cx="2745996" cy="578882"/>
            <a:chOff x="1413291" y="2623999"/>
            <a:chExt cx="3636280" cy="578882"/>
          </a:xfrm>
        </p:grpSpPr>
        <p:sp>
          <p:nvSpPr>
            <p:cNvPr id="125" name="Rectangle : coins arrondis 124">
              <a:extLst>
                <a:ext uri="{FF2B5EF4-FFF2-40B4-BE49-F238E27FC236}">
                  <a16:creationId xmlns:a16="http://schemas.microsoft.com/office/drawing/2014/main" xmlns="" id="{3A082CB8-B3D7-4839-9DCA-F7E507E8E72A}"/>
                </a:ext>
              </a:extLst>
            </p:cNvPr>
            <p:cNvSpPr/>
            <p:nvPr/>
          </p:nvSpPr>
          <p:spPr>
            <a:xfrm>
              <a:off x="1469342" y="2676579"/>
              <a:ext cx="3534300" cy="473722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accent6"/>
                </a:solidFill>
              </a:endParaRPr>
            </a:p>
          </p:txBody>
        </p:sp>
        <p:sp>
          <p:nvSpPr>
            <p:cNvPr id="126" name="Rectangle : coins arrondis 125">
              <a:extLst>
                <a:ext uri="{FF2B5EF4-FFF2-40B4-BE49-F238E27FC236}">
                  <a16:creationId xmlns:a16="http://schemas.microsoft.com/office/drawing/2014/main" xmlns="" id="{0FD32D7B-E950-4EC3-91C1-7BB07D86BEA2}"/>
                </a:ext>
              </a:extLst>
            </p:cNvPr>
            <p:cNvSpPr/>
            <p:nvPr/>
          </p:nvSpPr>
          <p:spPr>
            <a:xfrm>
              <a:off x="1413291" y="2623999"/>
              <a:ext cx="3636280" cy="578882"/>
            </a:xfrm>
            <a:prstGeom prst="round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r"/>
              <a:r>
                <a:rPr lang="fr-FR" sz="2800" dirty="0">
                  <a:solidFill>
                    <a:schemeClr val="accent6"/>
                  </a:solidFill>
                  <a:latin typeface="+mj-lt"/>
                </a:rPr>
                <a:t>23 156 043 675</a:t>
              </a:r>
            </a:p>
          </p:txBody>
        </p:sp>
      </p:grpSp>
      <p:grpSp>
        <p:nvGrpSpPr>
          <p:cNvPr id="127" name="Groupe 126">
            <a:extLst>
              <a:ext uri="{FF2B5EF4-FFF2-40B4-BE49-F238E27FC236}">
                <a16:creationId xmlns:a16="http://schemas.microsoft.com/office/drawing/2014/main" xmlns="" id="{6E175F9B-58F9-4971-AB57-C62BAD8A9B16}"/>
              </a:ext>
            </a:extLst>
          </p:cNvPr>
          <p:cNvGrpSpPr/>
          <p:nvPr/>
        </p:nvGrpSpPr>
        <p:grpSpPr>
          <a:xfrm>
            <a:off x="6350473" y="5299475"/>
            <a:ext cx="2745996" cy="578882"/>
            <a:chOff x="1413291" y="2623999"/>
            <a:chExt cx="3636280" cy="578882"/>
          </a:xfrm>
        </p:grpSpPr>
        <p:sp>
          <p:nvSpPr>
            <p:cNvPr id="128" name="Rectangle : coins arrondis 127">
              <a:extLst>
                <a:ext uri="{FF2B5EF4-FFF2-40B4-BE49-F238E27FC236}">
                  <a16:creationId xmlns:a16="http://schemas.microsoft.com/office/drawing/2014/main" xmlns="" id="{7A16A322-AE8D-4D3F-893A-A744334808B4}"/>
                </a:ext>
              </a:extLst>
            </p:cNvPr>
            <p:cNvSpPr/>
            <p:nvPr/>
          </p:nvSpPr>
          <p:spPr>
            <a:xfrm>
              <a:off x="1469342" y="2676579"/>
              <a:ext cx="3534300" cy="473722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accent6"/>
                </a:solidFill>
              </a:endParaRPr>
            </a:p>
          </p:txBody>
        </p:sp>
        <p:sp>
          <p:nvSpPr>
            <p:cNvPr id="129" name="Rectangle : coins arrondis 128">
              <a:extLst>
                <a:ext uri="{FF2B5EF4-FFF2-40B4-BE49-F238E27FC236}">
                  <a16:creationId xmlns:a16="http://schemas.microsoft.com/office/drawing/2014/main" xmlns="" id="{7DC320F8-0775-4E1B-B743-C93877818449}"/>
                </a:ext>
              </a:extLst>
            </p:cNvPr>
            <p:cNvSpPr/>
            <p:nvPr/>
          </p:nvSpPr>
          <p:spPr>
            <a:xfrm>
              <a:off x="1413291" y="2623999"/>
              <a:ext cx="3636280" cy="578882"/>
            </a:xfrm>
            <a:prstGeom prst="round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r"/>
              <a:r>
                <a:rPr lang="fr-FR" sz="2800" dirty="0">
                  <a:solidFill>
                    <a:schemeClr val="accent6"/>
                  </a:solidFill>
                </a:rPr>
                <a:t>23 156 043 677</a:t>
              </a:r>
            </a:p>
          </p:txBody>
        </p:sp>
      </p:grpSp>
      <p:grpSp>
        <p:nvGrpSpPr>
          <p:cNvPr id="130" name="Groupe 129">
            <a:extLst>
              <a:ext uri="{FF2B5EF4-FFF2-40B4-BE49-F238E27FC236}">
                <a16:creationId xmlns:a16="http://schemas.microsoft.com/office/drawing/2014/main" xmlns="" id="{78D36895-28F7-4423-A83F-FB1CE6184084}"/>
              </a:ext>
            </a:extLst>
          </p:cNvPr>
          <p:cNvGrpSpPr/>
          <p:nvPr/>
        </p:nvGrpSpPr>
        <p:grpSpPr>
          <a:xfrm>
            <a:off x="381302" y="5885576"/>
            <a:ext cx="2745996" cy="578882"/>
            <a:chOff x="1413291" y="2623999"/>
            <a:chExt cx="3636280" cy="578882"/>
          </a:xfrm>
        </p:grpSpPr>
        <p:sp>
          <p:nvSpPr>
            <p:cNvPr id="131" name="Rectangle : coins arrondis 130">
              <a:extLst>
                <a:ext uri="{FF2B5EF4-FFF2-40B4-BE49-F238E27FC236}">
                  <a16:creationId xmlns:a16="http://schemas.microsoft.com/office/drawing/2014/main" xmlns="" id="{F1188136-3850-4A91-A1FD-F2AE6BA443B1}"/>
                </a:ext>
              </a:extLst>
            </p:cNvPr>
            <p:cNvSpPr/>
            <p:nvPr/>
          </p:nvSpPr>
          <p:spPr>
            <a:xfrm>
              <a:off x="1469342" y="2676579"/>
              <a:ext cx="3534300" cy="473722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accent6"/>
                </a:solidFill>
              </a:endParaRPr>
            </a:p>
          </p:txBody>
        </p:sp>
        <p:sp>
          <p:nvSpPr>
            <p:cNvPr id="132" name="Rectangle : coins arrondis 131">
              <a:extLst>
                <a:ext uri="{FF2B5EF4-FFF2-40B4-BE49-F238E27FC236}">
                  <a16:creationId xmlns:a16="http://schemas.microsoft.com/office/drawing/2014/main" xmlns="" id="{3AA16FF3-BB68-4D0B-B681-D379425C7C1B}"/>
                </a:ext>
              </a:extLst>
            </p:cNvPr>
            <p:cNvSpPr/>
            <p:nvPr/>
          </p:nvSpPr>
          <p:spPr>
            <a:xfrm>
              <a:off x="1413291" y="2623999"/>
              <a:ext cx="3636280" cy="578882"/>
            </a:xfrm>
            <a:prstGeom prst="round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FR" sz="2800" dirty="0">
                  <a:solidFill>
                    <a:schemeClr val="accent6"/>
                  </a:solidFill>
                  <a:latin typeface="+mj-lt"/>
                </a:rPr>
                <a:t>38 592 701</a:t>
              </a:r>
            </a:p>
          </p:txBody>
        </p:sp>
      </p:grpSp>
      <p:grpSp>
        <p:nvGrpSpPr>
          <p:cNvPr id="133" name="Groupe 132">
            <a:extLst>
              <a:ext uri="{FF2B5EF4-FFF2-40B4-BE49-F238E27FC236}">
                <a16:creationId xmlns:a16="http://schemas.microsoft.com/office/drawing/2014/main" xmlns="" id="{33EAF425-D009-4F0B-85CD-3ED5B43393D4}"/>
              </a:ext>
            </a:extLst>
          </p:cNvPr>
          <p:cNvGrpSpPr/>
          <p:nvPr/>
        </p:nvGrpSpPr>
        <p:grpSpPr>
          <a:xfrm>
            <a:off x="5931556" y="5888213"/>
            <a:ext cx="2745996" cy="578882"/>
            <a:chOff x="1413291" y="2623999"/>
            <a:chExt cx="3636280" cy="578882"/>
          </a:xfrm>
        </p:grpSpPr>
        <p:sp>
          <p:nvSpPr>
            <p:cNvPr id="134" name="Rectangle : coins arrondis 133">
              <a:extLst>
                <a:ext uri="{FF2B5EF4-FFF2-40B4-BE49-F238E27FC236}">
                  <a16:creationId xmlns:a16="http://schemas.microsoft.com/office/drawing/2014/main" xmlns="" id="{915BAF5C-D39C-4E33-ACBB-04B15FDDB765}"/>
                </a:ext>
              </a:extLst>
            </p:cNvPr>
            <p:cNvSpPr/>
            <p:nvPr/>
          </p:nvSpPr>
          <p:spPr>
            <a:xfrm>
              <a:off x="1469342" y="2676579"/>
              <a:ext cx="3534300" cy="473722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accent6"/>
                </a:solidFill>
              </a:endParaRPr>
            </a:p>
          </p:txBody>
        </p:sp>
        <p:sp>
          <p:nvSpPr>
            <p:cNvPr id="135" name="Rectangle : coins arrondis 134">
              <a:extLst>
                <a:ext uri="{FF2B5EF4-FFF2-40B4-BE49-F238E27FC236}">
                  <a16:creationId xmlns:a16="http://schemas.microsoft.com/office/drawing/2014/main" xmlns="" id="{84545A9E-B5CE-43B9-9853-E460E0EAD349}"/>
                </a:ext>
              </a:extLst>
            </p:cNvPr>
            <p:cNvSpPr/>
            <p:nvPr/>
          </p:nvSpPr>
          <p:spPr>
            <a:xfrm>
              <a:off x="1413291" y="2623999"/>
              <a:ext cx="3636280" cy="578882"/>
            </a:xfrm>
            <a:prstGeom prst="round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FR" sz="2800" dirty="0">
                  <a:solidFill>
                    <a:schemeClr val="accent6"/>
                  </a:solidFill>
                  <a:latin typeface="+mj-lt"/>
                </a:rPr>
                <a:t>38 592 703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36069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CustomShape 1"/>
          <p:cNvSpPr/>
          <p:nvPr/>
        </p:nvSpPr>
        <p:spPr>
          <a:xfrm>
            <a:off x="457200" y="4465"/>
            <a:ext cx="4038120" cy="514080"/>
          </a:xfrm>
          <a:prstGeom prst="rect">
            <a:avLst/>
          </a:prstGeom>
          <a:gradFill rotWithShape="0">
            <a:gsLst>
              <a:gs pos="0">
                <a:srgbClr val="38B6D7"/>
              </a:gs>
              <a:gs pos="100000">
                <a:srgbClr val="A6E6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4000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ctr">
              <a:lnSpc>
                <a:spcPct val="100000"/>
              </a:lnSpc>
              <a:spcBef>
                <a:spcPts val="479"/>
              </a:spcBef>
            </a:pPr>
            <a:r>
              <a:rPr lang="fr-FR" sz="2400" b="1" strike="noStrike" spc="-1">
                <a:solidFill>
                  <a:srgbClr val="FFFFFF"/>
                </a:solidFill>
                <a:latin typeface="Calibri"/>
                <a:ea typeface="DejaVu Sans"/>
              </a:rPr>
              <a:t>CM1</a:t>
            </a:r>
            <a:endParaRPr lang="fr-FR" sz="2400" b="0" strike="noStrike" spc="-1">
              <a:latin typeface="Arial"/>
            </a:endParaRPr>
          </a:p>
        </p:txBody>
      </p:sp>
      <p:sp>
        <p:nvSpPr>
          <p:cNvPr id="339" name="CustomShape 2"/>
          <p:cNvSpPr/>
          <p:nvPr/>
        </p:nvSpPr>
        <p:spPr>
          <a:xfrm>
            <a:off x="4647240" y="0"/>
            <a:ext cx="4039560" cy="514080"/>
          </a:xfrm>
          <a:prstGeom prst="rect">
            <a:avLst/>
          </a:prstGeom>
          <a:gradFill rotWithShape="0">
            <a:gsLst>
              <a:gs pos="0">
                <a:srgbClr val="FF943D"/>
              </a:gs>
              <a:gs pos="100000">
                <a:srgbClr val="FFD2BC"/>
              </a:gs>
            </a:gsLst>
            <a:lin ang="16200000"/>
          </a:gradFill>
          <a:ln>
            <a:solidFill>
              <a:srgbClr val="F59240"/>
            </a:solidFill>
            <a:round/>
          </a:ln>
          <a:effectLst>
            <a:outerShdw blurRad="4000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ctr">
              <a:lnSpc>
                <a:spcPct val="100000"/>
              </a:lnSpc>
              <a:spcBef>
                <a:spcPts val="479"/>
              </a:spcBef>
            </a:pPr>
            <a:r>
              <a:rPr lang="fr-FR" sz="24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CM2</a:t>
            </a:r>
            <a:endParaRPr lang="fr-FR" sz="2400" b="0" strike="noStrike" spc="-1" dirty="0">
              <a:latin typeface="Arial"/>
            </a:endParaRPr>
          </a:p>
        </p:txBody>
      </p:sp>
      <p:sp>
        <p:nvSpPr>
          <p:cNvPr id="340" name="CustomShape 3"/>
          <p:cNvSpPr/>
          <p:nvPr/>
        </p:nvSpPr>
        <p:spPr>
          <a:xfrm>
            <a:off x="2476260" y="566289"/>
            <a:ext cx="4038120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285840" indent="-284040" algn="ctr">
              <a:lnSpc>
                <a:spcPct val="100000"/>
              </a:lnSpc>
              <a:buClr>
                <a:srgbClr val="00B050"/>
              </a:buClr>
              <a:buFont typeface="Arial"/>
              <a:buChar char="•"/>
            </a:pPr>
            <a:r>
              <a:rPr lang="fr-FR" sz="2400" b="0" strike="noStrike" spc="-1" dirty="0">
                <a:solidFill>
                  <a:srgbClr val="00B050"/>
                </a:solidFill>
                <a:latin typeface="Calibri"/>
                <a:ea typeface="DejaVu Sans"/>
              </a:rPr>
              <a:t>Dictée de nombres</a:t>
            </a:r>
            <a:endParaRPr lang="fr-FR" sz="2400" b="0" strike="noStrike" spc="-1" dirty="0">
              <a:latin typeface="Arial"/>
            </a:endParaRPr>
          </a:p>
        </p:txBody>
      </p:sp>
      <p:pic>
        <p:nvPicPr>
          <p:cNvPr id="343" name="Image 8"/>
          <p:cNvPicPr/>
          <p:nvPr/>
        </p:nvPicPr>
        <p:blipFill>
          <a:blip r:embed="rId3"/>
          <a:stretch/>
        </p:blipFill>
        <p:spPr>
          <a:xfrm>
            <a:off x="40812" y="4316150"/>
            <a:ext cx="8950270" cy="2596020"/>
          </a:xfrm>
          <a:prstGeom prst="rect">
            <a:avLst/>
          </a:prstGeom>
          <a:ln>
            <a:noFill/>
          </a:ln>
        </p:spPr>
      </p:pic>
      <p:sp>
        <p:nvSpPr>
          <p:cNvPr id="342" name="CustomShape 4"/>
          <p:cNvSpPr/>
          <p:nvPr/>
        </p:nvSpPr>
        <p:spPr>
          <a:xfrm>
            <a:off x="20405" y="3553318"/>
            <a:ext cx="9082783" cy="82954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B05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1800">
              <a:lnSpc>
                <a:spcPct val="100000"/>
              </a:lnSpc>
              <a:buClr>
                <a:srgbClr val="00B050"/>
              </a:buClr>
            </a:pPr>
            <a:r>
              <a:rPr lang="fr-FR" sz="2400" b="1" spc="-1" dirty="0">
                <a:solidFill>
                  <a:schemeClr val="accent1"/>
                </a:solidFill>
                <a:latin typeface="Calibri"/>
              </a:rPr>
              <a:t>CM1 : </a:t>
            </a:r>
            <a:r>
              <a:rPr lang="fr-FR" sz="2400" spc="-1" dirty="0">
                <a:solidFill>
                  <a:schemeClr val="accent1"/>
                </a:solidFill>
                <a:latin typeface="Calibri"/>
              </a:rPr>
              <a:t>J’encadre ces nombres à la dizaine</a:t>
            </a:r>
            <a:r>
              <a:rPr lang="fr-FR" sz="2400" spc="-1" dirty="0">
                <a:solidFill>
                  <a:srgbClr val="00B050"/>
                </a:solidFill>
                <a:latin typeface="Calibri"/>
              </a:rPr>
              <a:t>.</a:t>
            </a:r>
            <a:r>
              <a:rPr lang="fr-FR" sz="2400" spc="-1" dirty="0">
                <a:solidFill>
                  <a:schemeClr val="accent1"/>
                </a:solidFill>
                <a:latin typeface="Calibri"/>
              </a:rPr>
              <a:t> </a:t>
            </a:r>
            <a:r>
              <a:rPr lang="fr-FR" sz="2000" i="1" spc="-1" dirty="0">
                <a:solidFill>
                  <a:schemeClr val="accent1"/>
                </a:solidFill>
                <a:latin typeface="Calibri"/>
              </a:rPr>
              <a:t>Ex : 1450 &lt;</a:t>
            </a:r>
            <a:r>
              <a:rPr lang="fr-FR" sz="2000" b="1" i="1" spc="-1" dirty="0">
                <a:solidFill>
                  <a:schemeClr val="accent1"/>
                </a:solidFill>
                <a:latin typeface="Calibri"/>
              </a:rPr>
              <a:t> 1456 </a:t>
            </a:r>
            <a:r>
              <a:rPr lang="fr-FR" sz="2000" i="1" spc="-1" dirty="0">
                <a:solidFill>
                  <a:schemeClr val="accent1"/>
                </a:solidFill>
                <a:latin typeface="Calibri"/>
              </a:rPr>
              <a:t>&lt; 1460</a:t>
            </a:r>
            <a:r>
              <a:rPr lang="fr-FR" sz="2000" i="1" spc="-1" dirty="0">
                <a:solidFill>
                  <a:srgbClr val="00B050"/>
                </a:solidFill>
                <a:latin typeface="Calibri"/>
              </a:rPr>
              <a:t> </a:t>
            </a:r>
            <a:endParaRPr lang="fr-FR" sz="2400" i="1" spc="-1" dirty="0">
              <a:solidFill>
                <a:srgbClr val="00B050"/>
              </a:solidFill>
              <a:latin typeface="Calibri"/>
            </a:endParaRPr>
          </a:p>
          <a:p>
            <a:pPr marL="1800">
              <a:lnSpc>
                <a:spcPct val="100000"/>
              </a:lnSpc>
              <a:buClr>
                <a:srgbClr val="00B050"/>
              </a:buClr>
            </a:pPr>
            <a:r>
              <a:rPr lang="fr-FR" sz="2400" b="1" spc="-1" dirty="0">
                <a:solidFill>
                  <a:schemeClr val="accent6"/>
                </a:solidFill>
                <a:latin typeface="Calibri"/>
              </a:rPr>
              <a:t>CM2 : </a:t>
            </a:r>
            <a:r>
              <a:rPr lang="fr-FR" sz="2400" spc="-1" dirty="0">
                <a:solidFill>
                  <a:schemeClr val="accent6"/>
                </a:solidFill>
                <a:latin typeface="Calibri"/>
              </a:rPr>
              <a:t>J’encadre ces nombres à la centaine.</a:t>
            </a:r>
            <a:r>
              <a:rPr lang="fr-FR" sz="2000" spc="-1" dirty="0">
                <a:solidFill>
                  <a:schemeClr val="accent6"/>
                </a:solidFill>
                <a:latin typeface="Calibri"/>
              </a:rPr>
              <a:t> </a:t>
            </a:r>
            <a:r>
              <a:rPr lang="fr-FR" sz="2000" i="1" spc="-1" dirty="0">
                <a:solidFill>
                  <a:schemeClr val="accent6"/>
                </a:solidFill>
                <a:latin typeface="Calibri"/>
              </a:rPr>
              <a:t>Ex : 25 800 &lt; </a:t>
            </a:r>
            <a:r>
              <a:rPr lang="fr-FR" sz="2000" b="1" i="1" spc="-1" dirty="0">
                <a:solidFill>
                  <a:schemeClr val="accent6"/>
                </a:solidFill>
                <a:latin typeface="Calibri"/>
              </a:rPr>
              <a:t>25 864  </a:t>
            </a:r>
            <a:r>
              <a:rPr lang="fr-FR" sz="2000" i="1" spc="-1" dirty="0">
                <a:solidFill>
                  <a:schemeClr val="accent6"/>
                </a:solidFill>
                <a:latin typeface="Calibri"/>
              </a:rPr>
              <a:t>&lt; 25 900 </a:t>
            </a:r>
            <a:endParaRPr lang="fr-FR" sz="2400" i="1" spc="-1" dirty="0">
              <a:solidFill>
                <a:schemeClr val="accent6"/>
              </a:solidFill>
              <a:latin typeface="Calibri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xmlns="" id="{A57C93D2-C58C-44D1-97F1-FA8D051CFFA4}"/>
              </a:ext>
            </a:extLst>
          </p:cNvPr>
          <p:cNvSpPr txBox="1"/>
          <p:nvPr/>
        </p:nvSpPr>
        <p:spPr>
          <a:xfrm>
            <a:off x="4600043" y="797690"/>
            <a:ext cx="44722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4800" dirty="0">
                <a:solidFill>
                  <a:schemeClr val="accent6"/>
                </a:solidFill>
              </a:rPr>
              <a:t>9 641 520 728</a:t>
            </a:r>
          </a:p>
        </p:txBody>
      </p:sp>
      <p:grpSp>
        <p:nvGrpSpPr>
          <p:cNvPr id="16" name="Groupe 15">
            <a:extLst>
              <a:ext uri="{FF2B5EF4-FFF2-40B4-BE49-F238E27FC236}">
                <a16:creationId xmlns:a16="http://schemas.microsoft.com/office/drawing/2014/main" xmlns="" id="{58E6C7C9-C8D2-4E93-98DF-CDA7EE125B09}"/>
              </a:ext>
            </a:extLst>
          </p:cNvPr>
          <p:cNvGrpSpPr/>
          <p:nvPr/>
        </p:nvGrpSpPr>
        <p:grpSpPr>
          <a:xfrm>
            <a:off x="4289898" y="-22475"/>
            <a:ext cx="559364" cy="647546"/>
            <a:chOff x="25131" y="1"/>
            <a:chExt cx="539003" cy="816430"/>
          </a:xfrm>
        </p:grpSpPr>
        <p:pic>
          <p:nvPicPr>
            <p:cNvPr id="17" name="Picture 2" descr="Résultat de recherche d'images pour &quot;protège cahier violet&quot;">
              <a:extLst>
                <a:ext uri="{FF2B5EF4-FFF2-40B4-BE49-F238E27FC236}">
                  <a16:creationId xmlns:a16="http://schemas.microsoft.com/office/drawing/2014/main" xmlns="" id="{7A269CC2-1A15-45AE-8D0C-CED1F40A38CF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647" t="2283" r="17647" b="4598"/>
            <a:stretch/>
          </p:blipFill>
          <p:spPr bwMode="auto">
            <a:xfrm>
              <a:off x="25131" y="1"/>
              <a:ext cx="539003" cy="81643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8" name="ZoneTexte 17">
              <a:extLst>
                <a:ext uri="{FF2B5EF4-FFF2-40B4-BE49-F238E27FC236}">
                  <a16:creationId xmlns:a16="http://schemas.microsoft.com/office/drawing/2014/main" xmlns="" id="{10DA8FC9-B48D-41E1-8707-0336B60200AE}"/>
                </a:ext>
              </a:extLst>
            </p:cNvPr>
            <p:cNvSpPr txBox="1"/>
            <p:nvPr/>
          </p:nvSpPr>
          <p:spPr>
            <a:xfrm>
              <a:off x="25132" y="440745"/>
              <a:ext cx="539002" cy="36933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fr-FR" sz="900" dirty="0"/>
                <a:t>Cahier du jour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E3AE66CC-1AE5-45A3-955C-094BA4329B6B}"/>
              </a:ext>
            </a:extLst>
          </p:cNvPr>
          <p:cNvSpPr/>
          <p:nvPr/>
        </p:nvSpPr>
        <p:spPr>
          <a:xfrm>
            <a:off x="-178704" y="2125762"/>
            <a:ext cx="38030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r-FR" sz="4800" dirty="0">
                <a:solidFill>
                  <a:schemeClr val="accent1"/>
                </a:solidFill>
              </a:rPr>
              <a:t>165 206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21F14690-B44A-4B04-892D-8337B87F0C11}"/>
              </a:ext>
            </a:extLst>
          </p:cNvPr>
          <p:cNvSpPr/>
          <p:nvPr/>
        </p:nvSpPr>
        <p:spPr>
          <a:xfrm>
            <a:off x="40812" y="1433177"/>
            <a:ext cx="364744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r-FR" sz="4800" dirty="0">
                <a:solidFill>
                  <a:schemeClr val="accent1"/>
                </a:solidFill>
              </a:rPr>
              <a:t>57 105 394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xmlns="" id="{BEAE17B9-2430-4760-9F40-71935DAF7BD7}"/>
              </a:ext>
            </a:extLst>
          </p:cNvPr>
          <p:cNvSpPr txBox="1"/>
          <p:nvPr/>
        </p:nvSpPr>
        <p:spPr>
          <a:xfrm>
            <a:off x="4600043" y="1433177"/>
            <a:ext cx="44722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4800" dirty="0">
                <a:solidFill>
                  <a:schemeClr val="accent6"/>
                </a:solidFill>
              </a:rPr>
              <a:t>50 394 987 105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86EC905E-F14A-4D84-9E98-51EC668B820D}"/>
              </a:ext>
            </a:extLst>
          </p:cNvPr>
          <p:cNvSpPr/>
          <p:nvPr/>
        </p:nvSpPr>
        <p:spPr>
          <a:xfrm>
            <a:off x="-95819" y="781665"/>
            <a:ext cx="372016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r-FR" sz="4800" dirty="0">
                <a:solidFill>
                  <a:schemeClr val="accent1"/>
                </a:solidFill>
              </a:rPr>
              <a:t>482 638 712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xmlns="" id="{F63658F2-0679-41CB-AB69-E360AC6E77D3}"/>
              </a:ext>
            </a:extLst>
          </p:cNvPr>
          <p:cNvSpPr txBox="1"/>
          <p:nvPr/>
        </p:nvSpPr>
        <p:spPr>
          <a:xfrm>
            <a:off x="4495320" y="2144813"/>
            <a:ext cx="45491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4800" dirty="0">
                <a:solidFill>
                  <a:schemeClr val="accent6"/>
                </a:solidFill>
              </a:rPr>
              <a:t>125 349 888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39F1F90A-0153-43A8-92C0-389AE03A1E44}"/>
              </a:ext>
            </a:extLst>
          </p:cNvPr>
          <p:cNvSpPr/>
          <p:nvPr/>
        </p:nvSpPr>
        <p:spPr>
          <a:xfrm>
            <a:off x="99571" y="2800796"/>
            <a:ext cx="35835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r-FR" sz="4800" dirty="0">
                <a:solidFill>
                  <a:schemeClr val="accent1"/>
                </a:solidFill>
              </a:rPr>
              <a:t>387 945 561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xmlns="" id="{F2E87765-1B21-4B9D-95C1-7ED36ED6B573}"/>
              </a:ext>
            </a:extLst>
          </p:cNvPr>
          <p:cNvSpPr txBox="1"/>
          <p:nvPr/>
        </p:nvSpPr>
        <p:spPr>
          <a:xfrm>
            <a:off x="4768061" y="2837502"/>
            <a:ext cx="42230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4800" dirty="0">
                <a:solidFill>
                  <a:schemeClr val="accent6"/>
                </a:solidFill>
              </a:rPr>
              <a:t>927 677</a:t>
            </a:r>
          </a:p>
        </p:txBody>
      </p:sp>
    </p:spTree>
    <p:extLst>
      <p:ext uri="{BB962C8B-B14F-4D97-AF65-F5344CB8AC3E}">
        <p14:creationId xmlns:p14="http://schemas.microsoft.com/office/powerpoint/2010/main" val="2355758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2" grpId="0" animBg="1"/>
      <p:bldP spid="9" grpId="0"/>
      <p:bldP spid="4" grpId="0"/>
      <p:bldP spid="5" grpId="0"/>
      <p:bldP spid="20" grpId="0"/>
      <p:bldP spid="6" grpId="0"/>
      <p:bldP spid="22" grpId="0"/>
      <p:bldP spid="19" grpId="0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stomShape 1">
            <a:extLst>
              <a:ext uri="{FF2B5EF4-FFF2-40B4-BE49-F238E27FC236}">
                <a16:creationId xmlns:a16="http://schemas.microsoft.com/office/drawing/2014/main" xmlns="" id="{11CFE2FE-5310-4DF8-AAAC-21B93C1056A0}"/>
              </a:ext>
            </a:extLst>
          </p:cNvPr>
          <p:cNvSpPr/>
          <p:nvPr/>
        </p:nvSpPr>
        <p:spPr>
          <a:xfrm>
            <a:off x="4918" y="-15085"/>
            <a:ext cx="1090863" cy="346365"/>
          </a:xfrm>
          <a:prstGeom prst="rect">
            <a:avLst/>
          </a:prstGeom>
          <a:gradFill rotWithShape="0">
            <a:gsLst>
              <a:gs pos="0">
                <a:srgbClr val="38B6D7"/>
              </a:gs>
              <a:gs pos="100000">
                <a:srgbClr val="A6E6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4000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ctr">
              <a:lnSpc>
                <a:spcPct val="100000"/>
              </a:lnSpc>
              <a:spcBef>
                <a:spcPts val="479"/>
              </a:spcBef>
            </a:pPr>
            <a:r>
              <a:rPr lang="fr-FR" sz="20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CM1</a:t>
            </a:r>
            <a:endParaRPr lang="fr-FR" sz="2000" b="0" strike="noStrike" spc="-1" dirty="0">
              <a:latin typeface="Arial"/>
            </a:endParaRPr>
          </a:p>
        </p:txBody>
      </p:sp>
      <p:sp>
        <p:nvSpPr>
          <p:cNvPr id="7" name="CustomShape 2">
            <a:extLst>
              <a:ext uri="{FF2B5EF4-FFF2-40B4-BE49-F238E27FC236}">
                <a16:creationId xmlns:a16="http://schemas.microsoft.com/office/drawing/2014/main" xmlns="" id="{E6B09CD5-D193-4D34-AF17-2578B7B781DC}"/>
              </a:ext>
            </a:extLst>
          </p:cNvPr>
          <p:cNvSpPr/>
          <p:nvPr/>
        </p:nvSpPr>
        <p:spPr>
          <a:xfrm>
            <a:off x="40812" y="3477671"/>
            <a:ext cx="1090863" cy="361358"/>
          </a:xfrm>
          <a:prstGeom prst="rect">
            <a:avLst/>
          </a:prstGeom>
          <a:gradFill rotWithShape="0">
            <a:gsLst>
              <a:gs pos="0">
                <a:srgbClr val="FF943D"/>
              </a:gs>
              <a:gs pos="100000">
                <a:srgbClr val="FFD2BC"/>
              </a:gs>
            </a:gsLst>
            <a:lin ang="16200000"/>
          </a:gradFill>
          <a:ln>
            <a:solidFill>
              <a:srgbClr val="F59240"/>
            </a:solidFill>
            <a:round/>
          </a:ln>
          <a:effectLst>
            <a:outerShdw blurRad="4000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ctr">
              <a:lnSpc>
                <a:spcPct val="100000"/>
              </a:lnSpc>
              <a:spcBef>
                <a:spcPts val="479"/>
              </a:spcBef>
            </a:pPr>
            <a:r>
              <a:rPr lang="fr-FR" sz="2000" b="1" strike="noStrike" spc="-1" dirty="0">
                <a:solidFill>
                  <a:srgbClr val="FFFFFF"/>
                </a:solidFill>
                <a:latin typeface="Calibri" panose="020F0502020204030204" pitchFamily="34" charset="0"/>
                <a:ea typeface="DejaVu Sans"/>
              </a:rPr>
              <a:t>CM2</a:t>
            </a:r>
            <a:endParaRPr lang="fr-FR" sz="2000" b="0" strike="noStrike" spc="-1" dirty="0">
              <a:latin typeface="Calibri" panose="020F0502020204030204" pitchFamily="34" charset="0"/>
            </a:endParaRPr>
          </a:p>
        </p:txBody>
      </p:sp>
      <p:grpSp>
        <p:nvGrpSpPr>
          <p:cNvPr id="8" name="Groupe 7">
            <a:extLst>
              <a:ext uri="{FF2B5EF4-FFF2-40B4-BE49-F238E27FC236}">
                <a16:creationId xmlns:a16="http://schemas.microsoft.com/office/drawing/2014/main" xmlns="" id="{49895605-9EB2-4C82-BB04-0BA00F40E0CA}"/>
              </a:ext>
            </a:extLst>
          </p:cNvPr>
          <p:cNvGrpSpPr/>
          <p:nvPr/>
        </p:nvGrpSpPr>
        <p:grpSpPr>
          <a:xfrm>
            <a:off x="8604997" y="0"/>
            <a:ext cx="539003" cy="816430"/>
            <a:chOff x="25131" y="1"/>
            <a:chExt cx="539003" cy="816430"/>
          </a:xfrm>
        </p:grpSpPr>
        <p:pic>
          <p:nvPicPr>
            <p:cNvPr id="9" name="Picture 2" descr="Résultat de recherche d'images pour &quot;protège cahier violet&quot;">
              <a:extLst>
                <a:ext uri="{FF2B5EF4-FFF2-40B4-BE49-F238E27FC236}">
                  <a16:creationId xmlns:a16="http://schemas.microsoft.com/office/drawing/2014/main" xmlns="" id="{5793AAB5-611A-488D-9299-B199AA80B53C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647" t="2283" r="17647" b="4598"/>
            <a:stretch/>
          </p:blipFill>
          <p:spPr bwMode="auto">
            <a:xfrm>
              <a:off x="25131" y="1"/>
              <a:ext cx="539003" cy="81643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ZoneTexte 9">
              <a:extLst>
                <a:ext uri="{FF2B5EF4-FFF2-40B4-BE49-F238E27FC236}">
                  <a16:creationId xmlns:a16="http://schemas.microsoft.com/office/drawing/2014/main" xmlns="" id="{657B287E-25A6-40AD-8851-253766423407}"/>
                </a:ext>
              </a:extLst>
            </p:cNvPr>
            <p:cNvSpPr txBox="1"/>
            <p:nvPr/>
          </p:nvSpPr>
          <p:spPr>
            <a:xfrm>
              <a:off x="25132" y="408216"/>
              <a:ext cx="539002" cy="36933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fr-FR" sz="900" dirty="0"/>
                <a:t>Cahier du jour</a:t>
              </a:r>
            </a:p>
          </p:txBody>
        </p:sp>
      </p:grpSp>
      <p:sp>
        <p:nvSpPr>
          <p:cNvPr id="75" name="CustomShape 4">
            <a:extLst>
              <a:ext uri="{FF2B5EF4-FFF2-40B4-BE49-F238E27FC236}">
                <a16:creationId xmlns:a16="http://schemas.microsoft.com/office/drawing/2014/main" xmlns="" id="{DD9CBF7F-8750-4FD3-9838-120481C91604}"/>
              </a:ext>
            </a:extLst>
          </p:cNvPr>
          <p:cNvSpPr/>
          <p:nvPr/>
        </p:nvSpPr>
        <p:spPr>
          <a:xfrm>
            <a:off x="1126357" y="-15085"/>
            <a:ext cx="7263216" cy="79876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1800">
              <a:buClr>
                <a:srgbClr val="00B050"/>
              </a:buClr>
            </a:pPr>
            <a:r>
              <a:rPr lang="fr-FR" sz="2400" spc="-1" dirty="0">
                <a:solidFill>
                  <a:schemeClr val="accent1"/>
                </a:solidFill>
                <a:latin typeface="Calibri"/>
              </a:rPr>
              <a:t>J’encadre ces nombres à la dizaine</a:t>
            </a:r>
            <a:r>
              <a:rPr lang="fr-FR" sz="2400" spc="-1" dirty="0">
                <a:solidFill>
                  <a:srgbClr val="00B050"/>
                </a:solidFill>
                <a:latin typeface="Calibri"/>
              </a:rPr>
              <a:t>. </a:t>
            </a:r>
          </a:p>
          <a:p>
            <a:pPr marL="1800" algn="ctr">
              <a:buClr>
                <a:srgbClr val="00B050"/>
              </a:buClr>
            </a:pPr>
            <a:r>
              <a:rPr lang="fr-FR" sz="2200" i="1" spc="-1" dirty="0">
                <a:solidFill>
                  <a:schemeClr val="accent1"/>
                </a:solidFill>
                <a:latin typeface="Calibri"/>
              </a:rPr>
              <a:t>Exemple : 1450 &lt;</a:t>
            </a:r>
            <a:r>
              <a:rPr lang="fr-FR" sz="2200" b="1" i="1" spc="-1" dirty="0">
                <a:solidFill>
                  <a:schemeClr val="accent1"/>
                </a:solidFill>
                <a:latin typeface="Calibri"/>
              </a:rPr>
              <a:t> 1456 </a:t>
            </a:r>
            <a:r>
              <a:rPr lang="fr-FR" sz="2200" i="1" spc="-1" dirty="0">
                <a:solidFill>
                  <a:schemeClr val="accent1"/>
                </a:solidFill>
                <a:latin typeface="Calibri"/>
              </a:rPr>
              <a:t>&lt; 1460</a:t>
            </a:r>
            <a:endParaRPr lang="fr-FR" sz="2400" spc="-1" dirty="0">
              <a:solidFill>
                <a:srgbClr val="00B050"/>
              </a:solidFill>
              <a:latin typeface="Calibri"/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xmlns="" id="{9F794D04-32E2-442D-86A5-28B7EAE5C202}"/>
              </a:ext>
            </a:extLst>
          </p:cNvPr>
          <p:cNvSpPr/>
          <p:nvPr/>
        </p:nvSpPr>
        <p:spPr>
          <a:xfrm>
            <a:off x="-354563" y="869982"/>
            <a:ext cx="9853125" cy="22929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fr-FR" sz="3200" dirty="0">
                <a:solidFill>
                  <a:schemeClr val="accent1"/>
                </a:solidFill>
              </a:rPr>
              <a:t>_________ &lt; 482 638 712 &lt; _________</a:t>
            </a:r>
          </a:p>
          <a:p>
            <a:pPr algn="ctr">
              <a:spcAft>
                <a:spcPts val="600"/>
              </a:spcAft>
            </a:pPr>
            <a:r>
              <a:rPr lang="fr-FR" sz="3200" dirty="0">
                <a:solidFill>
                  <a:schemeClr val="accent1"/>
                </a:solidFill>
              </a:rPr>
              <a:t>_________ &lt; 57 105 394 &lt; _________</a:t>
            </a:r>
          </a:p>
          <a:p>
            <a:pPr algn="ctr">
              <a:spcAft>
                <a:spcPts val="600"/>
              </a:spcAft>
            </a:pPr>
            <a:r>
              <a:rPr lang="fr-FR" sz="3200" dirty="0">
                <a:solidFill>
                  <a:schemeClr val="accent1"/>
                </a:solidFill>
              </a:rPr>
              <a:t>_________ &lt; 165 206 &lt; _________</a:t>
            </a:r>
          </a:p>
          <a:p>
            <a:pPr algn="ctr">
              <a:spcAft>
                <a:spcPts val="600"/>
              </a:spcAft>
            </a:pPr>
            <a:r>
              <a:rPr lang="fr-FR" sz="3200" dirty="0">
                <a:solidFill>
                  <a:schemeClr val="accent1"/>
                </a:solidFill>
              </a:rPr>
              <a:t>_________ &lt; 387 945 561 &lt; _________</a:t>
            </a:r>
          </a:p>
        </p:txBody>
      </p:sp>
      <p:sp>
        <p:nvSpPr>
          <p:cNvPr id="76" name="ZoneTexte 75">
            <a:extLst>
              <a:ext uri="{FF2B5EF4-FFF2-40B4-BE49-F238E27FC236}">
                <a16:creationId xmlns:a16="http://schemas.microsoft.com/office/drawing/2014/main" xmlns="" id="{C71EA9CF-9CDC-4F24-9BAA-0898CEA38FC3}"/>
              </a:ext>
            </a:extLst>
          </p:cNvPr>
          <p:cNvSpPr txBox="1"/>
          <p:nvPr/>
        </p:nvSpPr>
        <p:spPr>
          <a:xfrm>
            <a:off x="0" y="4279682"/>
            <a:ext cx="9103188" cy="2292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fr-FR" sz="3200" dirty="0">
                <a:solidFill>
                  <a:schemeClr val="accent6"/>
                </a:solidFill>
              </a:rPr>
              <a:t>_________ &lt; 9 641 520 728 &lt; _________</a:t>
            </a:r>
          </a:p>
          <a:p>
            <a:pPr algn="ctr">
              <a:spcAft>
                <a:spcPts val="600"/>
              </a:spcAft>
            </a:pPr>
            <a:r>
              <a:rPr lang="fr-FR" sz="3200" dirty="0">
                <a:solidFill>
                  <a:schemeClr val="accent6"/>
                </a:solidFill>
              </a:rPr>
              <a:t>_________ &lt; 50 394 987 105 &lt; _________</a:t>
            </a:r>
          </a:p>
          <a:p>
            <a:pPr algn="ctr">
              <a:spcAft>
                <a:spcPts val="600"/>
              </a:spcAft>
            </a:pPr>
            <a:r>
              <a:rPr lang="fr-FR" sz="3200" dirty="0">
                <a:solidFill>
                  <a:schemeClr val="accent6"/>
                </a:solidFill>
              </a:rPr>
              <a:t>_________ &lt; 125 349 888 &lt; _________</a:t>
            </a:r>
          </a:p>
          <a:p>
            <a:pPr algn="ctr">
              <a:spcAft>
                <a:spcPts val="600"/>
              </a:spcAft>
            </a:pPr>
            <a:r>
              <a:rPr lang="fr-FR" sz="3200" dirty="0">
                <a:solidFill>
                  <a:schemeClr val="accent6"/>
                </a:solidFill>
              </a:rPr>
              <a:t>_________ &lt; 927 677 &lt; _________</a:t>
            </a:r>
          </a:p>
        </p:txBody>
      </p:sp>
      <p:grpSp>
        <p:nvGrpSpPr>
          <p:cNvPr id="88" name="Groupe 87">
            <a:extLst>
              <a:ext uri="{FF2B5EF4-FFF2-40B4-BE49-F238E27FC236}">
                <a16:creationId xmlns:a16="http://schemas.microsoft.com/office/drawing/2014/main" xmlns="" id="{A4B85555-6F95-44CC-A9A9-B9081C768D7E}"/>
              </a:ext>
            </a:extLst>
          </p:cNvPr>
          <p:cNvGrpSpPr/>
          <p:nvPr/>
        </p:nvGrpSpPr>
        <p:grpSpPr>
          <a:xfrm>
            <a:off x="172826" y="847570"/>
            <a:ext cx="2967260" cy="630805"/>
            <a:chOff x="8920024" y="3249525"/>
            <a:chExt cx="2967260" cy="630805"/>
          </a:xfrm>
        </p:grpSpPr>
        <p:sp>
          <p:nvSpPr>
            <p:cNvPr id="89" name="Rectangle : coins arrondis 88">
              <a:extLst>
                <a:ext uri="{FF2B5EF4-FFF2-40B4-BE49-F238E27FC236}">
                  <a16:creationId xmlns:a16="http://schemas.microsoft.com/office/drawing/2014/main" xmlns="" id="{89443924-A9BD-40BC-984F-8C89F34F943D}"/>
                </a:ext>
              </a:extLst>
            </p:cNvPr>
            <p:cNvSpPr/>
            <p:nvPr/>
          </p:nvSpPr>
          <p:spPr>
            <a:xfrm>
              <a:off x="9103188" y="3267396"/>
              <a:ext cx="2665499" cy="612934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0" name="Rectangle : coins arrondis 89">
              <a:extLst>
                <a:ext uri="{FF2B5EF4-FFF2-40B4-BE49-F238E27FC236}">
                  <a16:creationId xmlns:a16="http://schemas.microsoft.com/office/drawing/2014/main" xmlns="" id="{984446BB-065D-4ADE-B382-8CF92FCDD1E4}"/>
                </a:ext>
              </a:extLst>
            </p:cNvPr>
            <p:cNvSpPr/>
            <p:nvPr/>
          </p:nvSpPr>
          <p:spPr>
            <a:xfrm>
              <a:off x="8920024" y="3249525"/>
              <a:ext cx="2967260" cy="612934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FR" sz="3000" dirty="0">
                  <a:solidFill>
                    <a:schemeClr val="accent1"/>
                  </a:solidFill>
                  <a:latin typeface="+mj-lt"/>
                </a:rPr>
                <a:t>482 638 710</a:t>
              </a:r>
            </a:p>
          </p:txBody>
        </p:sp>
      </p:grpSp>
      <p:grpSp>
        <p:nvGrpSpPr>
          <p:cNvPr id="91" name="Groupe 90">
            <a:extLst>
              <a:ext uri="{FF2B5EF4-FFF2-40B4-BE49-F238E27FC236}">
                <a16:creationId xmlns:a16="http://schemas.microsoft.com/office/drawing/2014/main" xmlns="" id="{6DAAC6B7-55B2-437E-84F5-CF23E437A098}"/>
              </a:ext>
            </a:extLst>
          </p:cNvPr>
          <p:cNvGrpSpPr/>
          <p:nvPr/>
        </p:nvGrpSpPr>
        <p:grpSpPr>
          <a:xfrm>
            <a:off x="5907238" y="837760"/>
            <a:ext cx="2967260" cy="630805"/>
            <a:chOff x="8920024" y="3249525"/>
            <a:chExt cx="2967260" cy="630805"/>
          </a:xfrm>
        </p:grpSpPr>
        <p:sp>
          <p:nvSpPr>
            <p:cNvPr id="92" name="Rectangle : coins arrondis 91">
              <a:extLst>
                <a:ext uri="{FF2B5EF4-FFF2-40B4-BE49-F238E27FC236}">
                  <a16:creationId xmlns:a16="http://schemas.microsoft.com/office/drawing/2014/main" xmlns="" id="{9FF93DAA-791B-4767-B089-D206AFCEC7D2}"/>
                </a:ext>
              </a:extLst>
            </p:cNvPr>
            <p:cNvSpPr/>
            <p:nvPr/>
          </p:nvSpPr>
          <p:spPr>
            <a:xfrm>
              <a:off x="9103188" y="3267396"/>
              <a:ext cx="2665499" cy="612934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3" name="Rectangle : coins arrondis 92">
              <a:extLst>
                <a:ext uri="{FF2B5EF4-FFF2-40B4-BE49-F238E27FC236}">
                  <a16:creationId xmlns:a16="http://schemas.microsoft.com/office/drawing/2014/main" xmlns="" id="{CBEFCA3D-495C-4B78-B14A-F79894BC94AD}"/>
                </a:ext>
              </a:extLst>
            </p:cNvPr>
            <p:cNvSpPr/>
            <p:nvPr/>
          </p:nvSpPr>
          <p:spPr>
            <a:xfrm>
              <a:off x="8920024" y="3249525"/>
              <a:ext cx="2967260" cy="612934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FR" sz="3000" dirty="0">
                  <a:solidFill>
                    <a:schemeClr val="accent1"/>
                  </a:solidFill>
                  <a:latin typeface="+mj-lt"/>
                </a:rPr>
                <a:t>482 638 720</a:t>
              </a:r>
            </a:p>
          </p:txBody>
        </p:sp>
      </p:grpSp>
      <p:grpSp>
        <p:nvGrpSpPr>
          <p:cNvPr id="94" name="Groupe 93">
            <a:extLst>
              <a:ext uri="{FF2B5EF4-FFF2-40B4-BE49-F238E27FC236}">
                <a16:creationId xmlns:a16="http://schemas.microsoft.com/office/drawing/2014/main" xmlns="" id="{EBB4B3B8-3DEF-4A6D-9E5E-C5CA7C18FA36}"/>
              </a:ext>
            </a:extLst>
          </p:cNvPr>
          <p:cNvGrpSpPr/>
          <p:nvPr/>
        </p:nvGrpSpPr>
        <p:grpSpPr>
          <a:xfrm>
            <a:off x="307864" y="1385644"/>
            <a:ext cx="2967260" cy="630805"/>
            <a:chOff x="8920024" y="3249525"/>
            <a:chExt cx="2967260" cy="630805"/>
          </a:xfrm>
        </p:grpSpPr>
        <p:sp>
          <p:nvSpPr>
            <p:cNvPr id="95" name="Rectangle : coins arrondis 94">
              <a:extLst>
                <a:ext uri="{FF2B5EF4-FFF2-40B4-BE49-F238E27FC236}">
                  <a16:creationId xmlns:a16="http://schemas.microsoft.com/office/drawing/2014/main" xmlns="" id="{1E8FB108-0E3E-4B41-95CA-05123EC5CF33}"/>
                </a:ext>
              </a:extLst>
            </p:cNvPr>
            <p:cNvSpPr/>
            <p:nvPr/>
          </p:nvSpPr>
          <p:spPr>
            <a:xfrm>
              <a:off x="9103188" y="3267396"/>
              <a:ext cx="2665499" cy="612934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6" name="Rectangle : coins arrondis 95">
              <a:extLst>
                <a:ext uri="{FF2B5EF4-FFF2-40B4-BE49-F238E27FC236}">
                  <a16:creationId xmlns:a16="http://schemas.microsoft.com/office/drawing/2014/main" xmlns="" id="{ADBC97F4-D445-4D62-92B1-DAC5F33E15A8}"/>
                </a:ext>
              </a:extLst>
            </p:cNvPr>
            <p:cNvSpPr/>
            <p:nvPr/>
          </p:nvSpPr>
          <p:spPr>
            <a:xfrm>
              <a:off x="8920024" y="3249525"/>
              <a:ext cx="2967260" cy="612934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FR" sz="3000" dirty="0">
                  <a:solidFill>
                    <a:schemeClr val="accent1"/>
                  </a:solidFill>
                  <a:latin typeface="+mj-lt"/>
                </a:rPr>
                <a:t>57 105 390</a:t>
              </a:r>
            </a:p>
          </p:txBody>
        </p:sp>
      </p:grpSp>
      <p:grpSp>
        <p:nvGrpSpPr>
          <p:cNvPr id="97" name="Groupe 96">
            <a:extLst>
              <a:ext uri="{FF2B5EF4-FFF2-40B4-BE49-F238E27FC236}">
                <a16:creationId xmlns:a16="http://schemas.microsoft.com/office/drawing/2014/main" xmlns="" id="{99AC8125-FF6E-4DDB-84EB-5BC7743AFE39}"/>
              </a:ext>
            </a:extLst>
          </p:cNvPr>
          <p:cNvGrpSpPr/>
          <p:nvPr/>
        </p:nvGrpSpPr>
        <p:grpSpPr>
          <a:xfrm>
            <a:off x="5844389" y="1409684"/>
            <a:ext cx="2967260" cy="630805"/>
            <a:chOff x="8920024" y="3249525"/>
            <a:chExt cx="2967260" cy="630805"/>
          </a:xfrm>
        </p:grpSpPr>
        <p:sp>
          <p:nvSpPr>
            <p:cNvPr id="98" name="Rectangle : coins arrondis 97">
              <a:extLst>
                <a:ext uri="{FF2B5EF4-FFF2-40B4-BE49-F238E27FC236}">
                  <a16:creationId xmlns:a16="http://schemas.microsoft.com/office/drawing/2014/main" xmlns="" id="{FB54EB8C-BCE7-4059-8DBD-12701069F37B}"/>
                </a:ext>
              </a:extLst>
            </p:cNvPr>
            <p:cNvSpPr/>
            <p:nvPr/>
          </p:nvSpPr>
          <p:spPr>
            <a:xfrm>
              <a:off x="9103188" y="3267396"/>
              <a:ext cx="2665499" cy="612934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9" name="Rectangle : coins arrondis 98">
              <a:extLst>
                <a:ext uri="{FF2B5EF4-FFF2-40B4-BE49-F238E27FC236}">
                  <a16:creationId xmlns:a16="http://schemas.microsoft.com/office/drawing/2014/main" xmlns="" id="{912BB91E-4E9E-4096-973F-B7D0E1909EBA}"/>
                </a:ext>
              </a:extLst>
            </p:cNvPr>
            <p:cNvSpPr/>
            <p:nvPr/>
          </p:nvSpPr>
          <p:spPr>
            <a:xfrm>
              <a:off x="8920024" y="3249525"/>
              <a:ext cx="2967260" cy="612934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FR" sz="3000" dirty="0">
                  <a:solidFill>
                    <a:schemeClr val="accent1"/>
                  </a:solidFill>
                </a:rPr>
                <a:t>57 105 400</a:t>
              </a:r>
            </a:p>
          </p:txBody>
        </p:sp>
      </p:grpSp>
      <p:grpSp>
        <p:nvGrpSpPr>
          <p:cNvPr id="100" name="Groupe 99">
            <a:extLst>
              <a:ext uri="{FF2B5EF4-FFF2-40B4-BE49-F238E27FC236}">
                <a16:creationId xmlns:a16="http://schemas.microsoft.com/office/drawing/2014/main" xmlns="" id="{AC209B33-EE84-4D07-BFF3-AFD9158387AC}"/>
              </a:ext>
            </a:extLst>
          </p:cNvPr>
          <p:cNvGrpSpPr/>
          <p:nvPr/>
        </p:nvGrpSpPr>
        <p:grpSpPr>
          <a:xfrm>
            <a:off x="539154" y="1957421"/>
            <a:ext cx="2967260" cy="630805"/>
            <a:chOff x="8920024" y="3249525"/>
            <a:chExt cx="2967260" cy="630805"/>
          </a:xfrm>
        </p:grpSpPr>
        <p:sp>
          <p:nvSpPr>
            <p:cNvPr id="101" name="Rectangle : coins arrondis 100">
              <a:extLst>
                <a:ext uri="{FF2B5EF4-FFF2-40B4-BE49-F238E27FC236}">
                  <a16:creationId xmlns:a16="http://schemas.microsoft.com/office/drawing/2014/main" xmlns="" id="{FCD501AB-CD45-4DF5-A5AF-7F9F21F2FB7A}"/>
                </a:ext>
              </a:extLst>
            </p:cNvPr>
            <p:cNvSpPr/>
            <p:nvPr/>
          </p:nvSpPr>
          <p:spPr>
            <a:xfrm>
              <a:off x="9103188" y="3267396"/>
              <a:ext cx="2665499" cy="612934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2" name="Rectangle : coins arrondis 101">
              <a:extLst>
                <a:ext uri="{FF2B5EF4-FFF2-40B4-BE49-F238E27FC236}">
                  <a16:creationId xmlns:a16="http://schemas.microsoft.com/office/drawing/2014/main" xmlns="" id="{668FDD16-4C2E-4C30-A652-83E417933B6C}"/>
                </a:ext>
              </a:extLst>
            </p:cNvPr>
            <p:cNvSpPr/>
            <p:nvPr/>
          </p:nvSpPr>
          <p:spPr>
            <a:xfrm>
              <a:off x="8920024" y="3249525"/>
              <a:ext cx="2967260" cy="612934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FR" sz="3000" dirty="0">
                  <a:solidFill>
                    <a:schemeClr val="accent1"/>
                  </a:solidFill>
                  <a:latin typeface="+mj-lt"/>
                </a:rPr>
                <a:t>165 200</a:t>
              </a:r>
            </a:p>
          </p:txBody>
        </p:sp>
      </p:grpSp>
      <p:grpSp>
        <p:nvGrpSpPr>
          <p:cNvPr id="103" name="Groupe 102">
            <a:extLst>
              <a:ext uri="{FF2B5EF4-FFF2-40B4-BE49-F238E27FC236}">
                <a16:creationId xmlns:a16="http://schemas.microsoft.com/office/drawing/2014/main" xmlns="" id="{628E8CC0-D6BC-483B-83B6-09113F2F99F7}"/>
              </a:ext>
            </a:extLst>
          </p:cNvPr>
          <p:cNvGrpSpPr/>
          <p:nvPr/>
        </p:nvGrpSpPr>
        <p:grpSpPr>
          <a:xfrm>
            <a:off x="5540910" y="1961962"/>
            <a:ext cx="2967260" cy="630805"/>
            <a:chOff x="8920024" y="3249525"/>
            <a:chExt cx="2967260" cy="630805"/>
          </a:xfrm>
        </p:grpSpPr>
        <p:sp>
          <p:nvSpPr>
            <p:cNvPr id="104" name="Rectangle : coins arrondis 103">
              <a:extLst>
                <a:ext uri="{FF2B5EF4-FFF2-40B4-BE49-F238E27FC236}">
                  <a16:creationId xmlns:a16="http://schemas.microsoft.com/office/drawing/2014/main" xmlns="" id="{5FFE8A01-7D32-468B-A8DE-7834EAD635CC}"/>
                </a:ext>
              </a:extLst>
            </p:cNvPr>
            <p:cNvSpPr/>
            <p:nvPr/>
          </p:nvSpPr>
          <p:spPr>
            <a:xfrm>
              <a:off x="9103188" y="3267396"/>
              <a:ext cx="2665499" cy="612934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5" name="Rectangle : coins arrondis 104">
              <a:extLst>
                <a:ext uri="{FF2B5EF4-FFF2-40B4-BE49-F238E27FC236}">
                  <a16:creationId xmlns:a16="http://schemas.microsoft.com/office/drawing/2014/main" xmlns="" id="{AC1FC4CE-BDD8-4969-874D-4E473B7723D4}"/>
                </a:ext>
              </a:extLst>
            </p:cNvPr>
            <p:cNvSpPr/>
            <p:nvPr/>
          </p:nvSpPr>
          <p:spPr>
            <a:xfrm>
              <a:off x="8920024" y="3249525"/>
              <a:ext cx="2967260" cy="612934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FR" sz="3000" dirty="0">
                  <a:solidFill>
                    <a:schemeClr val="accent1"/>
                  </a:solidFill>
                  <a:latin typeface="+mj-lt"/>
                </a:rPr>
                <a:t>165 210</a:t>
              </a:r>
            </a:p>
          </p:txBody>
        </p:sp>
      </p:grpSp>
      <p:grpSp>
        <p:nvGrpSpPr>
          <p:cNvPr id="106" name="Groupe 105">
            <a:extLst>
              <a:ext uri="{FF2B5EF4-FFF2-40B4-BE49-F238E27FC236}">
                <a16:creationId xmlns:a16="http://schemas.microsoft.com/office/drawing/2014/main" xmlns="" id="{2564B40C-87E8-4061-B76C-259277806F4E}"/>
              </a:ext>
            </a:extLst>
          </p:cNvPr>
          <p:cNvGrpSpPr/>
          <p:nvPr/>
        </p:nvGrpSpPr>
        <p:grpSpPr>
          <a:xfrm>
            <a:off x="189267" y="2496369"/>
            <a:ext cx="2967260" cy="630805"/>
            <a:chOff x="8920024" y="3249525"/>
            <a:chExt cx="2967260" cy="630805"/>
          </a:xfrm>
        </p:grpSpPr>
        <p:sp>
          <p:nvSpPr>
            <p:cNvPr id="107" name="Rectangle : coins arrondis 106">
              <a:extLst>
                <a:ext uri="{FF2B5EF4-FFF2-40B4-BE49-F238E27FC236}">
                  <a16:creationId xmlns:a16="http://schemas.microsoft.com/office/drawing/2014/main" xmlns="" id="{8A4A244E-D047-4634-9B81-61DBCC42BFF5}"/>
                </a:ext>
              </a:extLst>
            </p:cNvPr>
            <p:cNvSpPr/>
            <p:nvPr/>
          </p:nvSpPr>
          <p:spPr>
            <a:xfrm>
              <a:off x="9103188" y="3267396"/>
              <a:ext cx="2665499" cy="612934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8" name="Rectangle : coins arrondis 107">
              <a:extLst>
                <a:ext uri="{FF2B5EF4-FFF2-40B4-BE49-F238E27FC236}">
                  <a16:creationId xmlns:a16="http://schemas.microsoft.com/office/drawing/2014/main" xmlns="" id="{F72B2796-368E-416B-BD67-0022720A1E64}"/>
                </a:ext>
              </a:extLst>
            </p:cNvPr>
            <p:cNvSpPr/>
            <p:nvPr/>
          </p:nvSpPr>
          <p:spPr>
            <a:xfrm>
              <a:off x="8920024" y="3249525"/>
              <a:ext cx="2967260" cy="612934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FR" sz="3000" dirty="0">
                  <a:solidFill>
                    <a:schemeClr val="accent1"/>
                  </a:solidFill>
                  <a:latin typeface="+mj-lt"/>
                </a:rPr>
                <a:t>387 945 560</a:t>
              </a:r>
            </a:p>
          </p:txBody>
        </p:sp>
      </p:grpSp>
      <p:grpSp>
        <p:nvGrpSpPr>
          <p:cNvPr id="109" name="Groupe 108">
            <a:extLst>
              <a:ext uri="{FF2B5EF4-FFF2-40B4-BE49-F238E27FC236}">
                <a16:creationId xmlns:a16="http://schemas.microsoft.com/office/drawing/2014/main" xmlns="" id="{098A86FA-B04A-40E9-B5C8-1DA70F8D229D}"/>
              </a:ext>
            </a:extLst>
          </p:cNvPr>
          <p:cNvGrpSpPr/>
          <p:nvPr/>
        </p:nvGrpSpPr>
        <p:grpSpPr>
          <a:xfrm>
            <a:off x="5908956" y="2501664"/>
            <a:ext cx="2967260" cy="630805"/>
            <a:chOff x="8920024" y="3249525"/>
            <a:chExt cx="2967260" cy="630805"/>
          </a:xfrm>
        </p:grpSpPr>
        <p:sp>
          <p:nvSpPr>
            <p:cNvPr id="110" name="Rectangle : coins arrondis 109">
              <a:extLst>
                <a:ext uri="{FF2B5EF4-FFF2-40B4-BE49-F238E27FC236}">
                  <a16:creationId xmlns:a16="http://schemas.microsoft.com/office/drawing/2014/main" xmlns="" id="{0B9966B4-A26D-4035-BF43-FE1AF89E551B}"/>
                </a:ext>
              </a:extLst>
            </p:cNvPr>
            <p:cNvSpPr/>
            <p:nvPr/>
          </p:nvSpPr>
          <p:spPr>
            <a:xfrm>
              <a:off x="9103188" y="3267396"/>
              <a:ext cx="2665499" cy="612934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1" name="Rectangle : coins arrondis 110">
              <a:extLst>
                <a:ext uri="{FF2B5EF4-FFF2-40B4-BE49-F238E27FC236}">
                  <a16:creationId xmlns:a16="http://schemas.microsoft.com/office/drawing/2014/main" xmlns="" id="{EF96A465-D965-4B77-BBD3-0A2A68C10685}"/>
                </a:ext>
              </a:extLst>
            </p:cNvPr>
            <p:cNvSpPr/>
            <p:nvPr/>
          </p:nvSpPr>
          <p:spPr>
            <a:xfrm>
              <a:off x="8920024" y="3249525"/>
              <a:ext cx="2967260" cy="612934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FR" sz="3000" dirty="0">
                  <a:solidFill>
                    <a:schemeClr val="accent1"/>
                  </a:solidFill>
                  <a:latin typeface="+mj-lt"/>
                </a:rPr>
                <a:t>387 945 570</a:t>
              </a:r>
            </a:p>
          </p:txBody>
        </p:sp>
      </p:grpSp>
      <p:grpSp>
        <p:nvGrpSpPr>
          <p:cNvPr id="112" name="Groupe 111">
            <a:extLst>
              <a:ext uri="{FF2B5EF4-FFF2-40B4-BE49-F238E27FC236}">
                <a16:creationId xmlns:a16="http://schemas.microsoft.com/office/drawing/2014/main" xmlns="" id="{A591809C-69DF-43B8-8037-0BFCD6B20A7D}"/>
              </a:ext>
            </a:extLst>
          </p:cNvPr>
          <p:cNvGrpSpPr/>
          <p:nvPr/>
        </p:nvGrpSpPr>
        <p:grpSpPr>
          <a:xfrm>
            <a:off x="150128" y="4261397"/>
            <a:ext cx="2745996" cy="578882"/>
            <a:chOff x="1413291" y="2623999"/>
            <a:chExt cx="3636280" cy="578882"/>
          </a:xfrm>
        </p:grpSpPr>
        <p:sp>
          <p:nvSpPr>
            <p:cNvPr id="113" name="Rectangle : coins arrondis 112">
              <a:extLst>
                <a:ext uri="{FF2B5EF4-FFF2-40B4-BE49-F238E27FC236}">
                  <a16:creationId xmlns:a16="http://schemas.microsoft.com/office/drawing/2014/main" xmlns="" id="{CF4A97D3-8988-4EC9-A4D5-D425C31DC8EF}"/>
                </a:ext>
              </a:extLst>
            </p:cNvPr>
            <p:cNvSpPr/>
            <p:nvPr/>
          </p:nvSpPr>
          <p:spPr>
            <a:xfrm>
              <a:off x="1469342" y="2676579"/>
              <a:ext cx="3534300" cy="473722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accent6"/>
                </a:solidFill>
              </a:endParaRPr>
            </a:p>
          </p:txBody>
        </p:sp>
        <p:sp>
          <p:nvSpPr>
            <p:cNvPr id="114" name="Rectangle : coins arrondis 113">
              <a:extLst>
                <a:ext uri="{FF2B5EF4-FFF2-40B4-BE49-F238E27FC236}">
                  <a16:creationId xmlns:a16="http://schemas.microsoft.com/office/drawing/2014/main" xmlns="" id="{2D3B82B3-3977-48FF-A31D-DA33CA9A6592}"/>
                </a:ext>
              </a:extLst>
            </p:cNvPr>
            <p:cNvSpPr/>
            <p:nvPr/>
          </p:nvSpPr>
          <p:spPr>
            <a:xfrm>
              <a:off x="1413291" y="2623999"/>
              <a:ext cx="3636280" cy="578882"/>
            </a:xfrm>
            <a:prstGeom prst="round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r"/>
              <a:r>
                <a:rPr lang="fr-FR" sz="2800" dirty="0">
                  <a:solidFill>
                    <a:schemeClr val="accent6"/>
                  </a:solidFill>
                  <a:latin typeface="+mj-lt"/>
                </a:rPr>
                <a:t>9 641 520 700 </a:t>
              </a:r>
            </a:p>
          </p:txBody>
        </p:sp>
      </p:grpSp>
      <p:grpSp>
        <p:nvGrpSpPr>
          <p:cNvPr id="115" name="Groupe 114">
            <a:extLst>
              <a:ext uri="{FF2B5EF4-FFF2-40B4-BE49-F238E27FC236}">
                <a16:creationId xmlns:a16="http://schemas.microsoft.com/office/drawing/2014/main" xmlns="" id="{DB221476-9616-42B4-8041-2B8EB48CB00D}"/>
              </a:ext>
            </a:extLst>
          </p:cNvPr>
          <p:cNvGrpSpPr/>
          <p:nvPr/>
        </p:nvGrpSpPr>
        <p:grpSpPr>
          <a:xfrm>
            <a:off x="6200345" y="4265009"/>
            <a:ext cx="2745996" cy="578882"/>
            <a:chOff x="1413291" y="2623999"/>
            <a:chExt cx="3636280" cy="578882"/>
          </a:xfrm>
        </p:grpSpPr>
        <p:sp>
          <p:nvSpPr>
            <p:cNvPr id="116" name="Rectangle : coins arrondis 115">
              <a:extLst>
                <a:ext uri="{FF2B5EF4-FFF2-40B4-BE49-F238E27FC236}">
                  <a16:creationId xmlns:a16="http://schemas.microsoft.com/office/drawing/2014/main" xmlns="" id="{50F83868-8EDF-4DF5-B6BF-A9F1673D121C}"/>
                </a:ext>
              </a:extLst>
            </p:cNvPr>
            <p:cNvSpPr/>
            <p:nvPr/>
          </p:nvSpPr>
          <p:spPr>
            <a:xfrm>
              <a:off x="1469342" y="2676579"/>
              <a:ext cx="3534300" cy="473722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accent6"/>
                </a:solidFill>
              </a:endParaRPr>
            </a:p>
          </p:txBody>
        </p:sp>
        <p:sp>
          <p:nvSpPr>
            <p:cNvPr id="117" name="Rectangle : coins arrondis 116">
              <a:extLst>
                <a:ext uri="{FF2B5EF4-FFF2-40B4-BE49-F238E27FC236}">
                  <a16:creationId xmlns:a16="http://schemas.microsoft.com/office/drawing/2014/main" xmlns="" id="{4E5135A3-7C8C-4BE3-BDCB-63F888809FB8}"/>
                </a:ext>
              </a:extLst>
            </p:cNvPr>
            <p:cNvSpPr/>
            <p:nvPr/>
          </p:nvSpPr>
          <p:spPr>
            <a:xfrm>
              <a:off x="1413291" y="2623999"/>
              <a:ext cx="3636280" cy="578882"/>
            </a:xfrm>
            <a:prstGeom prst="round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r"/>
              <a:r>
                <a:rPr lang="fr-FR" sz="2800" dirty="0">
                  <a:solidFill>
                    <a:schemeClr val="accent6"/>
                  </a:solidFill>
                  <a:latin typeface="+mj-lt"/>
                </a:rPr>
                <a:t>9 641 520 800 </a:t>
              </a:r>
            </a:p>
          </p:txBody>
        </p:sp>
      </p:grpSp>
      <p:grpSp>
        <p:nvGrpSpPr>
          <p:cNvPr id="118" name="Groupe 117">
            <a:extLst>
              <a:ext uri="{FF2B5EF4-FFF2-40B4-BE49-F238E27FC236}">
                <a16:creationId xmlns:a16="http://schemas.microsoft.com/office/drawing/2014/main" xmlns="" id="{128D41C9-5EC2-462D-BCE4-3113CC36C625}"/>
              </a:ext>
            </a:extLst>
          </p:cNvPr>
          <p:cNvGrpSpPr/>
          <p:nvPr/>
        </p:nvGrpSpPr>
        <p:grpSpPr>
          <a:xfrm>
            <a:off x="76574" y="4838358"/>
            <a:ext cx="2745996" cy="578882"/>
            <a:chOff x="1413291" y="2623999"/>
            <a:chExt cx="3636280" cy="578882"/>
          </a:xfrm>
        </p:grpSpPr>
        <p:sp>
          <p:nvSpPr>
            <p:cNvPr id="119" name="Rectangle : coins arrondis 118">
              <a:extLst>
                <a:ext uri="{FF2B5EF4-FFF2-40B4-BE49-F238E27FC236}">
                  <a16:creationId xmlns:a16="http://schemas.microsoft.com/office/drawing/2014/main" xmlns="" id="{F5D31AE0-41FC-4523-A972-0C28366313F0}"/>
                </a:ext>
              </a:extLst>
            </p:cNvPr>
            <p:cNvSpPr/>
            <p:nvPr/>
          </p:nvSpPr>
          <p:spPr>
            <a:xfrm>
              <a:off x="1469342" y="2676579"/>
              <a:ext cx="3534300" cy="473722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accent6"/>
                </a:solidFill>
              </a:endParaRPr>
            </a:p>
          </p:txBody>
        </p:sp>
        <p:sp>
          <p:nvSpPr>
            <p:cNvPr id="120" name="Rectangle : coins arrondis 119">
              <a:extLst>
                <a:ext uri="{FF2B5EF4-FFF2-40B4-BE49-F238E27FC236}">
                  <a16:creationId xmlns:a16="http://schemas.microsoft.com/office/drawing/2014/main" xmlns="" id="{662E3381-F78F-4458-B6E2-7F2130072B3B}"/>
                </a:ext>
              </a:extLst>
            </p:cNvPr>
            <p:cNvSpPr/>
            <p:nvPr/>
          </p:nvSpPr>
          <p:spPr>
            <a:xfrm>
              <a:off x="1413291" y="2623999"/>
              <a:ext cx="3636280" cy="578882"/>
            </a:xfrm>
            <a:prstGeom prst="round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FR" sz="2800" dirty="0">
                  <a:solidFill>
                    <a:schemeClr val="accent6"/>
                  </a:solidFill>
                  <a:latin typeface="+mj-lt"/>
                </a:rPr>
                <a:t>50 394 987 100</a:t>
              </a:r>
            </a:p>
          </p:txBody>
        </p:sp>
      </p:grpSp>
      <p:grpSp>
        <p:nvGrpSpPr>
          <p:cNvPr id="121" name="Groupe 120">
            <a:extLst>
              <a:ext uri="{FF2B5EF4-FFF2-40B4-BE49-F238E27FC236}">
                <a16:creationId xmlns:a16="http://schemas.microsoft.com/office/drawing/2014/main" xmlns="" id="{93FF1427-39F0-4800-84AE-F9BC3C601119}"/>
              </a:ext>
            </a:extLst>
          </p:cNvPr>
          <p:cNvGrpSpPr/>
          <p:nvPr/>
        </p:nvGrpSpPr>
        <p:grpSpPr>
          <a:xfrm>
            <a:off x="6284330" y="4847267"/>
            <a:ext cx="2745996" cy="578882"/>
            <a:chOff x="1413291" y="2623999"/>
            <a:chExt cx="3636280" cy="578882"/>
          </a:xfrm>
        </p:grpSpPr>
        <p:sp>
          <p:nvSpPr>
            <p:cNvPr id="122" name="Rectangle : coins arrondis 121">
              <a:extLst>
                <a:ext uri="{FF2B5EF4-FFF2-40B4-BE49-F238E27FC236}">
                  <a16:creationId xmlns:a16="http://schemas.microsoft.com/office/drawing/2014/main" xmlns="" id="{171727A8-B97E-4355-B35B-904AB9E9F6F0}"/>
                </a:ext>
              </a:extLst>
            </p:cNvPr>
            <p:cNvSpPr/>
            <p:nvPr/>
          </p:nvSpPr>
          <p:spPr>
            <a:xfrm>
              <a:off x="1469342" y="2676579"/>
              <a:ext cx="3534300" cy="473722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accent6"/>
                </a:solidFill>
              </a:endParaRPr>
            </a:p>
          </p:txBody>
        </p:sp>
        <p:sp>
          <p:nvSpPr>
            <p:cNvPr id="123" name="Rectangle : coins arrondis 122">
              <a:extLst>
                <a:ext uri="{FF2B5EF4-FFF2-40B4-BE49-F238E27FC236}">
                  <a16:creationId xmlns:a16="http://schemas.microsoft.com/office/drawing/2014/main" xmlns="" id="{4CEB78F7-2B27-45B7-B4E3-D9F7E2C85CA0}"/>
                </a:ext>
              </a:extLst>
            </p:cNvPr>
            <p:cNvSpPr/>
            <p:nvPr/>
          </p:nvSpPr>
          <p:spPr>
            <a:xfrm>
              <a:off x="1413291" y="2623999"/>
              <a:ext cx="3636280" cy="578882"/>
            </a:xfrm>
            <a:prstGeom prst="round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FR" sz="2800" dirty="0">
                  <a:solidFill>
                    <a:schemeClr val="accent6"/>
                  </a:solidFill>
                </a:rPr>
                <a:t>50 394 987 200</a:t>
              </a:r>
            </a:p>
          </p:txBody>
        </p:sp>
      </p:grpSp>
      <p:grpSp>
        <p:nvGrpSpPr>
          <p:cNvPr id="124" name="Groupe 123">
            <a:extLst>
              <a:ext uri="{FF2B5EF4-FFF2-40B4-BE49-F238E27FC236}">
                <a16:creationId xmlns:a16="http://schemas.microsoft.com/office/drawing/2014/main" xmlns="" id="{8E5A907B-D66F-4A5C-9A80-1785F21199A2}"/>
              </a:ext>
            </a:extLst>
          </p:cNvPr>
          <p:cNvGrpSpPr/>
          <p:nvPr/>
        </p:nvGrpSpPr>
        <p:grpSpPr>
          <a:xfrm>
            <a:off x="286607" y="5418695"/>
            <a:ext cx="2745996" cy="578882"/>
            <a:chOff x="1413291" y="2623999"/>
            <a:chExt cx="3636280" cy="578882"/>
          </a:xfrm>
        </p:grpSpPr>
        <p:sp>
          <p:nvSpPr>
            <p:cNvPr id="125" name="Rectangle : coins arrondis 124">
              <a:extLst>
                <a:ext uri="{FF2B5EF4-FFF2-40B4-BE49-F238E27FC236}">
                  <a16:creationId xmlns:a16="http://schemas.microsoft.com/office/drawing/2014/main" xmlns="" id="{3A082CB8-B3D7-4839-9DCA-F7E507E8E72A}"/>
                </a:ext>
              </a:extLst>
            </p:cNvPr>
            <p:cNvSpPr/>
            <p:nvPr/>
          </p:nvSpPr>
          <p:spPr>
            <a:xfrm>
              <a:off x="1469342" y="2676579"/>
              <a:ext cx="3534300" cy="473722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accent6"/>
                </a:solidFill>
              </a:endParaRPr>
            </a:p>
          </p:txBody>
        </p:sp>
        <p:sp>
          <p:nvSpPr>
            <p:cNvPr id="126" name="Rectangle : coins arrondis 125">
              <a:extLst>
                <a:ext uri="{FF2B5EF4-FFF2-40B4-BE49-F238E27FC236}">
                  <a16:creationId xmlns:a16="http://schemas.microsoft.com/office/drawing/2014/main" xmlns="" id="{0FD32D7B-E950-4EC3-91C1-7BB07D86BEA2}"/>
                </a:ext>
              </a:extLst>
            </p:cNvPr>
            <p:cNvSpPr/>
            <p:nvPr/>
          </p:nvSpPr>
          <p:spPr>
            <a:xfrm>
              <a:off x="1413291" y="2623999"/>
              <a:ext cx="3636280" cy="578882"/>
            </a:xfrm>
            <a:prstGeom prst="round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FR" sz="2800" dirty="0">
                  <a:solidFill>
                    <a:schemeClr val="accent6"/>
                  </a:solidFill>
                  <a:latin typeface="+mj-lt"/>
                </a:rPr>
                <a:t>125 349 800</a:t>
              </a:r>
            </a:p>
          </p:txBody>
        </p:sp>
      </p:grpSp>
      <p:grpSp>
        <p:nvGrpSpPr>
          <p:cNvPr id="127" name="Groupe 126">
            <a:extLst>
              <a:ext uri="{FF2B5EF4-FFF2-40B4-BE49-F238E27FC236}">
                <a16:creationId xmlns:a16="http://schemas.microsoft.com/office/drawing/2014/main" xmlns="" id="{6E175F9B-58F9-4971-AB57-C62BAD8A9B16}"/>
              </a:ext>
            </a:extLst>
          </p:cNvPr>
          <p:cNvGrpSpPr/>
          <p:nvPr/>
        </p:nvGrpSpPr>
        <p:grpSpPr>
          <a:xfrm>
            <a:off x="6063865" y="5422307"/>
            <a:ext cx="2745996" cy="578882"/>
            <a:chOff x="1413291" y="2623999"/>
            <a:chExt cx="3636280" cy="578882"/>
          </a:xfrm>
        </p:grpSpPr>
        <p:sp>
          <p:nvSpPr>
            <p:cNvPr id="128" name="Rectangle : coins arrondis 127">
              <a:extLst>
                <a:ext uri="{FF2B5EF4-FFF2-40B4-BE49-F238E27FC236}">
                  <a16:creationId xmlns:a16="http://schemas.microsoft.com/office/drawing/2014/main" xmlns="" id="{7A16A322-AE8D-4D3F-893A-A744334808B4}"/>
                </a:ext>
              </a:extLst>
            </p:cNvPr>
            <p:cNvSpPr/>
            <p:nvPr/>
          </p:nvSpPr>
          <p:spPr>
            <a:xfrm>
              <a:off x="1469342" y="2676579"/>
              <a:ext cx="3534300" cy="473722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accent6"/>
                </a:solidFill>
              </a:endParaRPr>
            </a:p>
          </p:txBody>
        </p:sp>
        <p:sp>
          <p:nvSpPr>
            <p:cNvPr id="129" name="Rectangle : coins arrondis 128">
              <a:extLst>
                <a:ext uri="{FF2B5EF4-FFF2-40B4-BE49-F238E27FC236}">
                  <a16:creationId xmlns:a16="http://schemas.microsoft.com/office/drawing/2014/main" xmlns="" id="{7DC320F8-0775-4E1B-B743-C93877818449}"/>
                </a:ext>
              </a:extLst>
            </p:cNvPr>
            <p:cNvSpPr/>
            <p:nvPr/>
          </p:nvSpPr>
          <p:spPr>
            <a:xfrm>
              <a:off x="1413291" y="2623999"/>
              <a:ext cx="3636280" cy="578882"/>
            </a:xfrm>
            <a:prstGeom prst="round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FR" sz="2800" dirty="0">
                  <a:solidFill>
                    <a:schemeClr val="accent6"/>
                  </a:solidFill>
                </a:rPr>
                <a:t>125 349 900</a:t>
              </a:r>
            </a:p>
          </p:txBody>
        </p:sp>
      </p:grpSp>
      <p:grpSp>
        <p:nvGrpSpPr>
          <p:cNvPr id="130" name="Groupe 129">
            <a:extLst>
              <a:ext uri="{FF2B5EF4-FFF2-40B4-BE49-F238E27FC236}">
                <a16:creationId xmlns:a16="http://schemas.microsoft.com/office/drawing/2014/main" xmlns="" id="{78D36895-28F7-4423-A83F-FB1CE6184084}"/>
              </a:ext>
            </a:extLst>
          </p:cNvPr>
          <p:cNvGrpSpPr/>
          <p:nvPr/>
        </p:nvGrpSpPr>
        <p:grpSpPr>
          <a:xfrm>
            <a:off x="654262" y="6008408"/>
            <a:ext cx="2745996" cy="578882"/>
            <a:chOff x="1413291" y="2623999"/>
            <a:chExt cx="3636280" cy="578882"/>
          </a:xfrm>
        </p:grpSpPr>
        <p:sp>
          <p:nvSpPr>
            <p:cNvPr id="131" name="Rectangle : coins arrondis 130">
              <a:extLst>
                <a:ext uri="{FF2B5EF4-FFF2-40B4-BE49-F238E27FC236}">
                  <a16:creationId xmlns:a16="http://schemas.microsoft.com/office/drawing/2014/main" xmlns="" id="{F1188136-3850-4A91-A1FD-F2AE6BA443B1}"/>
                </a:ext>
              </a:extLst>
            </p:cNvPr>
            <p:cNvSpPr/>
            <p:nvPr/>
          </p:nvSpPr>
          <p:spPr>
            <a:xfrm>
              <a:off x="1469342" y="2676579"/>
              <a:ext cx="3534300" cy="473722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accent6"/>
                </a:solidFill>
              </a:endParaRPr>
            </a:p>
          </p:txBody>
        </p:sp>
        <p:sp>
          <p:nvSpPr>
            <p:cNvPr id="132" name="Rectangle : coins arrondis 131">
              <a:extLst>
                <a:ext uri="{FF2B5EF4-FFF2-40B4-BE49-F238E27FC236}">
                  <a16:creationId xmlns:a16="http://schemas.microsoft.com/office/drawing/2014/main" xmlns="" id="{3AA16FF3-BB68-4D0B-B681-D379425C7C1B}"/>
                </a:ext>
              </a:extLst>
            </p:cNvPr>
            <p:cNvSpPr/>
            <p:nvPr/>
          </p:nvSpPr>
          <p:spPr>
            <a:xfrm>
              <a:off x="1413291" y="2623999"/>
              <a:ext cx="3636280" cy="578882"/>
            </a:xfrm>
            <a:prstGeom prst="round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FR" sz="2800" dirty="0">
                  <a:solidFill>
                    <a:schemeClr val="accent6"/>
                  </a:solidFill>
                  <a:latin typeface="+mj-lt"/>
                </a:rPr>
                <a:t>927 600</a:t>
              </a:r>
            </a:p>
          </p:txBody>
        </p:sp>
      </p:grpSp>
      <p:grpSp>
        <p:nvGrpSpPr>
          <p:cNvPr id="133" name="Groupe 132">
            <a:extLst>
              <a:ext uri="{FF2B5EF4-FFF2-40B4-BE49-F238E27FC236}">
                <a16:creationId xmlns:a16="http://schemas.microsoft.com/office/drawing/2014/main" xmlns="" id="{33EAF425-D009-4F0B-85CD-3ED5B43393D4}"/>
              </a:ext>
            </a:extLst>
          </p:cNvPr>
          <p:cNvGrpSpPr/>
          <p:nvPr/>
        </p:nvGrpSpPr>
        <p:grpSpPr>
          <a:xfrm>
            <a:off x="5699540" y="6011045"/>
            <a:ext cx="2745996" cy="578882"/>
            <a:chOff x="1413291" y="2623999"/>
            <a:chExt cx="3636280" cy="578882"/>
          </a:xfrm>
        </p:grpSpPr>
        <p:sp>
          <p:nvSpPr>
            <p:cNvPr id="134" name="Rectangle : coins arrondis 133">
              <a:extLst>
                <a:ext uri="{FF2B5EF4-FFF2-40B4-BE49-F238E27FC236}">
                  <a16:creationId xmlns:a16="http://schemas.microsoft.com/office/drawing/2014/main" xmlns="" id="{915BAF5C-D39C-4E33-ACBB-04B15FDDB765}"/>
                </a:ext>
              </a:extLst>
            </p:cNvPr>
            <p:cNvSpPr/>
            <p:nvPr/>
          </p:nvSpPr>
          <p:spPr>
            <a:xfrm>
              <a:off x="1469342" y="2676579"/>
              <a:ext cx="3534300" cy="473722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accent6"/>
                </a:solidFill>
              </a:endParaRPr>
            </a:p>
          </p:txBody>
        </p:sp>
        <p:sp>
          <p:nvSpPr>
            <p:cNvPr id="135" name="Rectangle : coins arrondis 134">
              <a:extLst>
                <a:ext uri="{FF2B5EF4-FFF2-40B4-BE49-F238E27FC236}">
                  <a16:creationId xmlns:a16="http://schemas.microsoft.com/office/drawing/2014/main" xmlns="" id="{84545A9E-B5CE-43B9-9853-E460E0EAD349}"/>
                </a:ext>
              </a:extLst>
            </p:cNvPr>
            <p:cNvSpPr/>
            <p:nvPr/>
          </p:nvSpPr>
          <p:spPr>
            <a:xfrm>
              <a:off x="1413291" y="2623999"/>
              <a:ext cx="3636280" cy="578882"/>
            </a:xfrm>
            <a:prstGeom prst="round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FR" sz="2800" dirty="0">
                  <a:solidFill>
                    <a:schemeClr val="accent6"/>
                  </a:solidFill>
                  <a:latin typeface="+mj-lt"/>
                </a:rPr>
                <a:t>927 700</a:t>
              </a:r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2899ACE9-EB6C-4ED1-9131-4360AD0CDB53}"/>
              </a:ext>
            </a:extLst>
          </p:cNvPr>
          <p:cNvSpPr/>
          <p:nvPr/>
        </p:nvSpPr>
        <p:spPr>
          <a:xfrm>
            <a:off x="1147946" y="3444380"/>
            <a:ext cx="772655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spc="-1" dirty="0">
                <a:solidFill>
                  <a:schemeClr val="accent6"/>
                </a:solidFill>
                <a:latin typeface="Calibri"/>
              </a:rPr>
              <a:t>J’encadre ces nombres à la centaine.</a:t>
            </a:r>
          </a:p>
          <a:p>
            <a:pPr algn="ctr"/>
            <a:r>
              <a:rPr lang="fr-FR" sz="2300" i="1" spc="-1" dirty="0">
                <a:solidFill>
                  <a:schemeClr val="accent6"/>
                </a:solidFill>
                <a:latin typeface="Calibri"/>
              </a:rPr>
              <a:t>Exemple : 25 800 &lt; </a:t>
            </a:r>
            <a:r>
              <a:rPr lang="fr-FR" sz="2300" b="1" i="1" spc="-1" dirty="0">
                <a:solidFill>
                  <a:schemeClr val="accent6"/>
                </a:solidFill>
                <a:latin typeface="Calibri"/>
              </a:rPr>
              <a:t>25 864  </a:t>
            </a:r>
            <a:r>
              <a:rPr lang="fr-FR" sz="2300" i="1" spc="-1" dirty="0">
                <a:solidFill>
                  <a:schemeClr val="accent6"/>
                </a:solidFill>
                <a:latin typeface="Calibri"/>
              </a:rPr>
              <a:t>&lt; 25 900</a:t>
            </a:r>
            <a:endParaRPr lang="fr-FR" sz="2300" dirty="0"/>
          </a:p>
        </p:txBody>
      </p:sp>
    </p:spTree>
    <p:extLst>
      <p:ext uri="{BB962C8B-B14F-4D97-AF65-F5344CB8AC3E}">
        <p14:creationId xmlns:p14="http://schemas.microsoft.com/office/powerpoint/2010/main" val="643362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CustomShape 1"/>
          <p:cNvSpPr/>
          <p:nvPr/>
        </p:nvSpPr>
        <p:spPr>
          <a:xfrm>
            <a:off x="457200" y="4465"/>
            <a:ext cx="4038120" cy="514080"/>
          </a:xfrm>
          <a:prstGeom prst="rect">
            <a:avLst/>
          </a:prstGeom>
          <a:gradFill rotWithShape="0">
            <a:gsLst>
              <a:gs pos="0">
                <a:srgbClr val="38B6D7"/>
              </a:gs>
              <a:gs pos="100000">
                <a:srgbClr val="A6E6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4000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ctr">
              <a:lnSpc>
                <a:spcPct val="100000"/>
              </a:lnSpc>
              <a:spcBef>
                <a:spcPts val="479"/>
              </a:spcBef>
            </a:pPr>
            <a:r>
              <a:rPr lang="fr-FR" sz="2400" b="1" strike="noStrike" spc="-1">
                <a:solidFill>
                  <a:srgbClr val="FFFFFF"/>
                </a:solidFill>
                <a:latin typeface="Calibri"/>
                <a:ea typeface="DejaVu Sans"/>
              </a:rPr>
              <a:t>CM1</a:t>
            </a:r>
            <a:endParaRPr lang="fr-FR" sz="2400" b="0" strike="noStrike" spc="-1">
              <a:latin typeface="Arial"/>
            </a:endParaRPr>
          </a:p>
        </p:txBody>
      </p:sp>
      <p:sp>
        <p:nvSpPr>
          <p:cNvPr id="339" name="CustomShape 2"/>
          <p:cNvSpPr/>
          <p:nvPr/>
        </p:nvSpPr>
        <p:spPr>
          <a:xfrm>
            <a:off x="4647240" y="0"/>
            <a:ext cx="4039560" cy="514080"/>
          </a:xfrm>
          <a:prstGeom prst="rect">
            <a:avLst/>
          </a:prstGeom>
          <a:gradFill rotWithShape="0">
            <a:gsLst>
              <a:gs pos="0">
                <a:srgbClr val="FF943D"/>
              </a:gs>
              <a:gs pos="100000">
                <a:srgbClr val="FFD2BC"/>
              </a:gs>
            </a:gsLst>
            <a:lin ang="16200000"/>
          </a:gradFill>
          <a:ln>
            <a:solidFill>
              <a:srgbClr val="F59240"/>
            </a:solidFill>
            <a:round/>
          </a:ln>
          <a:effectLst>
            <a:outerShdw blurRad="4000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ctr">
              <a:lnSpc>
                <a:spcPct val="100000"/>
              </a:lnSpc>
              <a:spcBef>
                <a:spcPts val="479"/>
              </a:spcBef>
            </a:pPr>
            <a:r>
              <a:rPr lang="fr-FR" sz="24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CM2</a:t>
            </a:r>
            <a:endParaRPr lang="fr-FR" sz="2400" b="0" strike="noStrike" spc="-1" dirty="0">
              <a:latin typeface="Arial"/>
            </a:endParaRPr>
          </a:p>
        </p:txBody>
      </p:sp>
      <p:sp>
        <p:nvSpPr>
          <p:cNvPr id="340" name="CustomShape 3"/>
          <p:cNvSpPr/>
          <p:nvPr/>
        </p:nvSpPr>
        <p:spPr>
          <a:xfrm>
            <a:off x="2476260" y="566289"/>
            <a:ext cx="4038120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285840" indent="-284040" algn="ctr">
              <a:lnSpc>
                <a:spcPct val="100000"/>
              </a:lnSpc>
              <a:buClr>
                <a:srgbClr val="00B050"/>
              </a:buClr>
              <a:buFont typeface="Arial"/>
              <a:buChar char="•"/>
            </a:pPr>
            <a:r>
              <a:rPr lang="fr-FR" sz="2400" b="0" strike="noStrike" spc="-1" dirty="0">
                <a:solidFill>
                  <a:srgbClr val="00B050"/>
                </a:solidFill>
                <a:latin typeface="Calibri"/>
                <a:ea typeface="DejaVu Sans"/>
              </a:rPr>
              <a:t>Dictée de nombres</a:t>
            </a:r>
            <a:endParaRPr lang="fr-FR" sz="2400" b="0" strike="noStrike" spc="-1" dirty="0">
              <a:latin typeface="Arial"/>
            </a:endParaRPr>
          </a:p>
        </p:txBody>
      </p:sp>
      <p:pic>
        <p:nvPicPr>
          <p:cNvPr id="343" name="Image 8"/>
          <p:cNvPicPr/>
          <p:nvPr/>
        </p:nvPicPr>
        <p:blipFill>
          <a:blip r:embed="rId3"/>
          <a:stretch/>
        </p:blipFill>
        <p:spPr>
          <a:xfrm>
            <a:off x="40812" y="4316150"/>
            <a:ext cx="8950270" cy="2596020"/>
          </a:xfrm>
          <a:prstGeom prst="rect">
            <a:avLst/>
          </a:prstGeom>
          <a:ln>
            <a:noFill/>
          </a:ln>
        </p:spPr>
      </p:pic>
      <p:sp>
        <p:nvSpPr>
          <p:cNvPr id="342" name="CustomShape 4"/>
          <p:cNvSpPr/>
          <p:nvPr/>
        </p:nvSpPr>
        <p:spPr>
          <a:xfrm>
            <a:off x="40812" y="3525729"/>
            <a:ext cx="9062376" cy="82954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B05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1800">
              <a:lnSpc>
                <a:spcPct val="100000"/>
              </a:lnSpc>
              <a:buClr>
                <a:srgbClr val="00B050"/>
              </a:buClr>
            </a:pPr>
            <a:r>
              <a:rPr lang="fr-FR" sz="2400" b="1" spc="-1" dirty="0">
                <a:solidFill>
                  <a:schemeClr val="accent1"/>
                </a:solidFill>
                <a:latin typeface="Calibri"/>
              </a:rPr>
              <a:t>CM1 : </a:t>
            </a:r>
            <a:r>
              <a:rPr lang="fr-FR" sz="2400" spc="-1" dirty="0">
                <a:solidFill>
                  <a:schemeClr val="accent1"/>
                </a:solidFill>
                <a:latin typeface="Calibri"/>
              </a:rPr>
              <a:t>J’encadre ces nombres à la centaine</a:t>
            </a:r>
            <a:r>
              <a:rPr lang="fr-FR" sz="2400" spc="-1" dirty="0">
                <a:solidFill>
                  <a:srgbClr val="00B050"/>
                </a:solidFill>
                <a:latin typeface="Calibri"/>
              </a:rPr>
              <a:t>. </a:t>
            </a:r>
            <a:r>
              <a:rPr lang="fr-FR" sz="2300" i="1" spc="-1" dirty="0">
                <a:solidFill>
                  <a:schemeClr val="accent1"/>
                </a:solidFill>
                <a:latin typeface="Calibri"/>
              </a:rPr>
              <a:t>Ex : 25 800 &lt; </a:t>
            </a:r>
            <a:r>
              <a:rPr lang="fr-FR" sz="2300" b="1" i="1" spc="-1" dirty="0">
                <a:solidFill>
                  <a:schemeClr val="accent1"/>
                </a:solidFill>
                <a:latin typeface="Calibri"/>
              </a:rPr>
              <a:t>25 864  </a:t>
            </a:r>
            <a:r>
              <a:rPr lang="fr-FR" sz="2300" i="1" spc="-1" dirty="0">
                <a:solidFill>
                  <a:schemeClr val="accent1"/>
                </a:solidFill>
                <a:latin typeface="Calibri"/>
              </a:rPr>
              <a:t>&lt; 25 900 </a:t>
            </a:r>
            <a:endParaRPr lang="fr-FR" sz="2300" spc="-1" dirty="0">
              <a:solidFill>
                <a:schemeClr val="accent1"/>
              </a:solidFill>
              <a:latin typeface="Calibri"/>
            </a:endParaRPr>
          </a:p>
          <a:p>
            <a:pPr marL="1800">
              <a:buClr>
                <a:srgbClr val="00B050"/>
              </a:buClr>
            </a:pPr>
            <a:r>
              <a:rPr lang="fr-FR" sz="2400" b="1" spc="-1" dirty="0">
                <a:solidFill>
                  <a:schemeClr val="accent6"/>
                </a:solidFill>
                <a:latin typeface="Calibri"/>
              </a:rPr>
              <a:t>CM2 : </a:t>
            </a:r>
            <a:r>
              <a:rPr lang="fr-FR" sz="2400" spc="-1" dirty="0">
                <a:solidFill>
                  <a:schemeClr val="accent6"/>
                </a:solidFill>
                <a:latin typeface="Calibri"/>
              </a:rPr>
              <a:t>J’encadre ces nombres au millier. </a:t>
            </a:r>
            <a:r>
              <a:rPr lang="fr-FR" sz="2300" i="1" spc="-1" dirty="0">
                <a:solidFill>
                  <a:schemeClr val="accent6"/>
                </a:solidFill>
                <a:latin typeface="Calibri"/>
              </a:rPr>
              <a:t>Ex : 46 000 &lt; </a:t>
            </a:r>
            <a:r>
              <a:rPr lang="fr-FR" sz="2300" b="1" i="1" spc="-1" dirty="0">
                <a:solidFill>
                  <a:schemeClr val="accent6"/>
                </a:solidFill>
                <a:latin typeface="Calibri"/>
              </a:rPr>
              <a:t>46 471  </a:t>
            </a:r>
            <a:r>
              <a:rPr lang="fr-FR" sz="2300" i="1" spc="-1" dirty="0">
                <a:solidFill>
                  <a:schemeClr val="accent6"/>
                </a:solidFill>
                <a:latin typeface="Calibri"/>
              </a:rPr>
              <a:t>&lt; 47 000</a:t>
            </a:r>
            <a:endParaRPr lang="fr-FR" sz="2300" spc="-1" dirty="0">
              <a:solidFill>
                <a:schemeClr val="accent6"/>
              </a:solidFill>
              <a:latin typeface="Calibri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xmlns="" id="{A57C93D2-C58C-44D1-97F1-FA8D051CFFA4}"/>
              </a:ext>
            </a:extLst>
          </p:cNvPr>
          <p:cNvSpPr txBox="1"/>
          <p:nvPr/>
        </p:nvSpPr>
        <p:spPr>
          <a:xfrm>
            <a:off x="4600043" y="797690"/>
            <a:ext cx="44722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4800" dirty="0">
                <a:solidFill>
                  <a:schemeClr val="accent6"/>
                </a:solidFill>
              </a:rPr>
              <a:t>12 590 857 402</a:t>
            </a:r>
          </a:p>
        </p:txBody>
      </p:sp>
      <p:grpSp>
        <p:nvGrpSpPr>
          <p:cNvPr id="16" name="Groupe 15">
            <a:extLst>
              <a:ext uri="{FF2B5EF4-FFF2-40B4-BE49-F238E27FC236}">
                <a16:creationId xmlns:a16="http://schemas.microsoft.com/office/drawing/2014/main" xmlns="" id="{58E6C7C9-C8D2-4E93-98DF-CDA7EE125B09}"/>
              </a:ext>
            </a:extLst>
          </p:cNvPr>
          <p:cNvGrpSpPr/>
          <p:nvPr/>
        </p:nvGrpSpPr>
        <p:grpSpPr>
          <a:xfrm>
            <a:off x="4289898" y="-22475"/>
            <a:ext cx="559364" cy="647546"/>
            <a:chOff x="25131" y="1"/>
            <a:chExt cx="539003" cy="816430"/>
          </a:xfrm>
        </p:grpSpPr>
        <p:pic>
          <p:nvPicPr>
            <p:cNvPr id="17" name="Picture 2" descr="Résultat de recherche d'images pour &quot;protège cahier violet&quot;">
              <a:extLst>
                <a:ext uri="{FF2B5EF4-FFF2-40B4-BE49-F238E27FC236}">
                  <a16:creationId xmlns:a16="http://schemas.microsoft.com/office/drawing/2014/main" xmlns="" id="{7A269CC2-1A15-45AE-8D0C-CED1F40A38CF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647" t="2283" r="17647" b="4598"/>
            <a:stretch/>
          </p:blipFill>
          <p:spPr bwMode="auto">
            <a:xfrm>
              <a:off x="25131" y="1"/>
              <a:ext cx="539003" cy="81643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8" name="ZoneTexte 17">
              <a:extLst>
                <a:ext uri="{FF2B5EF4-FFF2-40B4-BE49-F238E27FC236}">
                  <a16:creationId xmlns:a16="http://schemas.microsoft.com/office/drawing/2014/main" xmlns="" id="{10DA8FC9-B48D-41E1-8707-0336B60200AE}"/>
                </a:ext>
              </a:extLst>
            </p:cNvPr>
            <p:cNvSpPr txBox="1"/>
            <p:nvPr/>
          </p:nvSpPr>
          <p:spPr>
            <a:xfrm>
              <a:off x="25132" y="440745"/>
              <a:ext cx="539002" cy="36933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fr-FR" sz="900" dirty="0"/>
                <a:t>Cahier du jour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E3AE66CC-1AE5-45A3-955C-094BA4329B6B}"/>
              </a:ext>
            </a:extLst>
          </p:cNvPr>
          <p:cNvSpPr/>
          <p:nvPr/>
        </p:nvSpPr>
        <p:spPr>
          <a:xfrm>
            <a:off x="-178704" y="2125762"/>
            <a:ext cx="38030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r-FR" sz="4800" dirty="0">
                <a:solidFill>
                  <a:schemeClr val="accent1"/>
                </a:solidFill>
              </a:rPr>
              <a:t>36 209 196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21F14690-B44A-4B04-892D-8337B87F0C11}"/>
              </a:ext>
            </a:extLst>
          </p:cNvPr>
          <p:cNvSpPr/>
          <p:nvPr/>
        </p:nvSpPr>
        <p:spPr>
          <a:xfrm>
            <a:off x="40812" y="1433177"/>
            <a:ext cx="364744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r-FR" sz="4800" dirty="0">
                <a:solidFill>
                  <a:schemeClr val="accent1"/>
                </a:solidFill>
              </a:rPr>
              <a:t>600 439 705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xmlns="" id="{BEAE17B9-2430-4760-9F40-71935DAF7BD7}"/>
              </a:ext>
            </a:extLst>
          </p:cNvPr>
          <p:cNvSpPr txBox="1"/>
          <p:nvPr/>
        </p:nvSpPr>
        <p:spPr>
          <a:xfrm>
            <a:off x="4600043" y="1433177"/>
            <a:ext cx="44722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4800" dirty="0">
                <a:solidFill>
                  <a:schemeClr val="accent6"/>
                </a:solidFill>
              </a:rPr>
              <a:t>6 294 931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86EC905E-F14A-4D84-9E98-51EC668B820D}"/>
              </a:ext>
            </a:extLst>
          </p:cNvPr>
          <p:cNvSpPr/>
          <p:nvPr/>
        </p:nvSpPr>
        <p:spPr>
          <a:xfrm>
            <a:off x="-95819" y="781665"/>
            <a:ext cx="372016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r-FR" sz="4800" dirty="0">
                <a:solidFill>
                  <a:schemeClr val="accent1"/>
                </a:solidFill>
              </a:rPr>
              <a:t>841 631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xmlns="" id="{F63658F2-0679-41CB-AB69-E360AC6E77D3}"/>
              </a:ext>
            </a:extLst>
          </p:cNvPr>
          <p:cNvSpPr txBox="1"/>
          <p:nvPr/>
        </p:nvSpPr>
        <p:spPr>
          <a:xfrm>
            <a:off x="4495320" y="2144813"/>
            <a:ext cx="45491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4800" dirty="0">
                <a:solidFill>
                  <a:schemeClr val="accent6"/>
                </a:solidFill>
              </a:rPr>
              <a:t>45 902 691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39F1F90A-0153-43A8-92C0-389AE03A1E44}"/>
              </a:ext>
            </a:extLst>
          </p:cNvPr>
          <p:cNvSpPr/>
          <p:nvPr/>
        </p:nvSpPr>
        <p:spPr>
          <a:xfrm>
            <a:off x="99571" y="2800796"/>
            <a:ext cx="35835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r-FR" sz="4800" dirty="0">
                <a:solidFill>
                  <a:schemeClr val="accent1"/>
                </a:solidFill>
              </a:rPr>
              <a:t>9 316 215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xmlns="" id="{F2E87765-1B21-4B9D-95C1-7ED36ED6B573}"/>
              </a:ext>
            </a:extLst>
          </p:cNvPr>
          <p:cNvSpPr txBox="1"/>
          <p:nvPr/>
        </p:nvSpPr>
        <p:spPr>
          <a:xfrm>
            <a:off x="4518842" y="2837502"/>
            <a:ext cx="44722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4800" dirty="0">
                <a:solidFill>
                  <a:schemeClr val="accent6"/>
                </a:solidFill>
              </a:rPr>
              <a:t>79 493 075 600</a:t>
            </a:r>
          </a:p>
        </p:txBody>
      </p:sp>
    </p:spTree>
    <p:extLst>
      <p:ext uri="{BB962C8B-B14F-4D97-AF65-F5344CB8AC3E}">
        <p14:creationId xmlns:p14="http://schemas.microsoft.com/office/powerpoint/2010/main" val="3776543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2" grpId="0" animBg="1"/>
      <p:bldP spid="9" grpId="0"/>
      <p:bldP spid="4" grpId="0"/>
      <p:bldP spid="5" grpId="0"/>
      <p:bldP spid="20" grpId="0"/>
      <p:bldP spid="6" grpId="0"/>
      <p:bldP spid="22" grpId="0"/>
      <p:bldP spid="19" grpId="0"/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ectangle 65">
            <a:extLst>
              <a:ext uri="{FF2B5EF4-FFF2-40B4-BE49-F238E27FC236}">
                <a16:creationId xmlns:a16="http://schemas.microsoft.com/office/drawing/2014/main" xmlns="" id="{CBD39BB0-E692-4E71-9C39-9ECAB5AACD79}"/>
              </a:ext>
            </a:extLst>
          </p:cNvPr>
          <p:cNvSpPr/>
          <p:nvPr/>
        </p:nvSpPr>
        <p:spPr>
          <a:xfrm>
            <a:off x="1147946" y="3444380"/>
            <a:ext cx="7726551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spc="-1" dirty="0">
                <a:solidFill>
                  <a:schemeClr val="accent6"/>
                </a:solidFill>
                <a:latin typeface="Calibri"/>
              </a:rPr>
              <a:t>J’encadre ces nombres au millier.</a:t>
            </a:r>
          </a:p>
          <a:p>
            <a:pPr algn="ctr"/>
            <a:r>
              <a:rPr lang="fr-FR" sz="2300" i="1" spc="-1" dirty="0">
                <a:solidFill>
                  <a:schemeClr val="accent6"/>
                </a:solidFill>
                <a:latin typeface="Calibri"/>
              </a:rPr>
              <a:t>Exemple : 46 000 &lt; </a:t>
            </a:r>
            <a:r>
              <a:rPr lang="fr-FR" sz="2300" b="1" i="1" spc="-1" dirty="0">
                <a:solidFill>
                  <a:schemeClr val="accent6"/>
                </a:solidFill>
                <a:latin typeface="Calibri"/>
              </a:rPr>
              <a:t>46 471  </a:t>
            </a:r>
            <a:r>
              <a:rPr lang="fr-FR" sz="2300" i="1" spc="-1" dirty="0">
                <a:solidFill>
                  <a:schemeClr val="accent6"/>
                </a:solidFill>
                <a:latin typeface="Calibri"/>
              </a:rPr>
              <a:t>&lt; 47 000</a:t>
            </a:r>
            <a:endParaRPr lang="fr-FR" sz="2300" dirty="0"/>
          </a:p>
        </p:txBody>
      </p:sp>
      <p:sp>
        <p:nvSpPr>
          <p:cNvPr id="6" name="CustomShape 1">
            <a:extLst>
              <a:ext uri="{FF2B5EF4-FFF2-40B4-BE49-F238E27FC236}">
                <a16:creationId xmlns:a16="http://schemas.microsoft.com/office/drawing/2014/main" xmlns="" id="{11CFE2FE-5310-4DF8-AAAC-21B93C1056A0}"/>
              </a:ext>
            </a:extLst>
          </p:cNvPr>
          <p:cNvSpPr/>
          <p:nvPr/>
        </p:nvSpPr>
        <p:spPr>
          <a:xfrm>
            <a:off x="4918" y="-15085"/>
            <a:ext cx="1090863" cy="346365"/>
          </a:xfrm>
          <a:prstGeom prst="rect">
            <a:avLst/>
          </a:prstGeom>
          <a:gradFill rotWithShape="0">
            <a:gsLst>
              <a:gs pos="0">
                <a:srgbClr val="38B6D7"/>
              </a:gs>
              <a:gs pos="100000">
                <a:srgbClr val="A6E6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4000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ctr">
              <a:lnSpc>
                <a:spcPct val="100000"/>
              </a:lnSpc>
              <a:spcBef>
                <a:spcPts val="479"/>
              </a:spcBef>
            </a:pPr>
            <a:r>
              <a:rPr lang="fr-FR" sz="20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CM1</a:t>
            </a:r>
            <a:endParaRPr lang="fr-FR" sz="2000" b="0" strike="noStrike" spc="-1" dirty="0">
              <a:latin typeface="Arial"/>
            </a:endParaRPr>
          </a:p>
        </p:txBody>
      </p:sp>
      <p:sp>
        <p:nvSpPr>
          <p:cNvPr id="7" name="CustomShape 2">
            <a:extLst>
              <a:ext uri="{FF2B5EF4-FFF2-40B4-BE49-F238E27FC236}">
                <a16:creationId xmlns:a16="http://schemas.microsoft.com/office/drawing/2014/main" xmlns="" id="{E6B09CD5-D193-4D34-AF17-2578B7B781DC}"/>
              </a:ext>
            </a:extLst>
          </p:cNvPr>
          <p:cNvSpPr/>
          <p:nvPr/>
        </p:nvSpPr>
        <p:spPr>
          <a:xfrm>
            <a:off x="40812" y="3477671"/>
            <a:ext cx="1090863" cy="361358"/>
          </a:xfrm>
          <a:prstGeom prst="rect">
            <a:avLst/>
          </a:prstGeom>
          <a:gradFill rotWithShape="0">
            <a:gsLst>
              <a:gs pos="0">
                <a:srgbClr val="FF943D"/>
              </a:gs>
              <a:gs pos="100000">
                <a:srgbClr val="FFD2BC"/>
              </a:gs>
            </a:gsLst>
            <a:lin ang="16200000"/>
          </a:gradFill>
          <a:ln>
            <a:solidFill>
              <a:srgbClr val="F59240"/>
            </a:solidFill>
            <a:round/>
          </a:ln>
          <a:effectLst>
            <a:outerShdw blurRad="4000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ctr">
              <a:lnSpc>
                <a:spcPct val="100000"/>
              </a:lnSpc>
              <a:spcBef>
                <a:spcPts val="479"/>
              </a:spcBef>
            </a:pPr>
            <a:r>
              <a:rPr lang="fr-FR" sz="2000" b="1" strike="noStrike" spc="-1" dirty="0">
                <a:solidFill>
                  <a:srgbClr val="FFFFFF"/>
                </a:solidFill>
                <a:latin typeface="Calibri" panose="020F0502020204030204" pitchFamily="34" charset="0"/>
                <a:ea typeface="DejaVu Sans"/>
              </a:rPr>
              <a:t>CM2</a:t>
            </a:r>
            <a:endParaRPr lang="fr-FR" sz="2000" b="0" strike="noStrike" spc="-1" dirty="0">
              <a:latin typeface="Calibri" panose="020F0502020204030204" pitchFamily="34" charset="0"/>
            </a:endParaRPr>
          </a:p>
        </p:txBody>
      </p:sp>
      <p:grpSp>
        <p:nvGrpSpPr>
          <p:cNvPr id="8" name="Groupe 7">
            <a:extLst>
              <a:ext uri="{FF2B5EF4-FFF2-40B4-BE49-F238E27FC236}">
                <a16:creationId xmlns:a16="http://schemas.microsoft.com/office/drawing/2014/main" xmlns="" id="{49895605-9EB2-4C82-BB04-0BA00F40E0CA}"/>
              </a:ext>
            </a:extLst>
          </p:cNvPr>
          <p:cNvGrpSpPr/>
          <p:nvPr/>
        </p:nvGrpSpPr>
        <p:grpSpPr>
          <a:xfrm>
            <a:off x="8604997" y="0"/>
            <a:ext cx="539003" cy="816430"/>
            <a:chOff x="25131" y="1"/>
            <a:chExt cx="539003" cy="816430"/>
          </a:xfrm>
        </p:grpSpPr>
        <p:pic>
          <p:nvPicPr>
            <p:cNvPr id="9" name="Picture 2" descr="Résultat de recherche d'images pour &quot;protège cahier violet&quot;">
              <a:extLst>
                <a:ext uri="{FF2B5EF4-FFF2-40B4-BE49-F238E27FC236}">
                  <a16:creationId xmlns:a16="http://schemas.microsoft.com/office/drawing/2014/main" xmlns="" id="{5793AAB5-611A-488D-9299-B199AA80B53C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647" t="2283" r="17647" b="4598"/>
            <a:stretch/>
          </p:blipFill>
          <p:spPr bwMode="auto">
            <a:xfrm>
              <a:off x="25131" y="1"/>
              <a:ext cx="539003" cy="81643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ZoneTexte 9">
              <a:extLst>
                <a:ext uri="{FF2B5EF4-FFF2-40B4-BE49-F238E27FC236}">
                  <a16:creationId xmlns:a16="http://schemas.microsoft.com/office/drawing/2014/main" xmlns="" id="{657B287E-25A6-40AD-8851-253766423407}"/>
                </a:ext>
              </a:extLst>
            </p:cNvPr>
            <p:cNvSpPr txBox="1"/>
            <p:nvPr/>
          </p:nvSpPr>
          <p:spPr>
            <a:xfrm>
              <a:off x="25132" y="408216"/>
              <a:ext cx="539002" cy="36933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fr-FR" sz="900" dirty="0"/>
                <a:t>Cahier du jour</a:t>
              </a:r>
            </a:p>
          </p:txBody>
        </p:sp>
      </p:grpSp>
      <p:sp>
        <p:nvSpPr>
          <p:cNvPr id="84" name="Rectangle 83">
            <a:extLst>
              <a:ext uri="{FF2B5EF4-FFF2-40B4-BE49-F238E27FC236}">
                <a16:creationId xmlns:a16="http://schemas.microsoft.com/office/drawing/2014/main" xmlns="" id="{9F794D04-32E2-442D-86A5-28B7EAE5C202}"/>
              </a:ext>
            </a:extLst>
          </p:cNvPr>
          <p:cNvSpPr/>
          <p:nvPr/>
        </p:nvSpPr>
        <p:spPr>
          <a:xfrm>
            <a:off x="-354563" y="856334"/>
            <a:ext cx="9853125" cy="22929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fr-FR" sz="3200" dirty="0">
                <a:solidFill>
                  <a:schemeClr val="accent1"/>
                </a:solidFill>
              </a:rPr>
              <a:t>_________ &lt; 841 631 &lt; _________</a:t>
            </a:r>
          </a:p>
          <a:p>
            <a:pPr algn="ctr">
              <a:spcAft>
                <a:spcPts val="600"/>
              </a:spcAft>
            </a:pPr>
            <a:r>
              <a:rPr lang="fr-FR" sz="3200" dirty="0">
                <a:solidFill>
                  <a:schemeClr val="accent1"/>
                </a:solidFill>
              </a:rPr>
              <a:t>_________ &lt; 600 439 705 &lt; _________</a:t>
            </a:r>
          </a:p>
          <a:p>
            <a:pPr algn="ctr">
              <a:spcAft>
                <a:spcPts val="600"/>
              </a:spcAft>
            </a:pPr>
            <a:r>
              <a:rPr lang="fr-FR" sz="3200" dirty="0">
                <a:solidFill>
                  <a:schemeClr val="accent1"/>
                </a:solidFill>
              </a:rPr>
              <a:t>_________ &lt; 36 209 196 &lt; _________</a:t>
            </a:r>
          </a:p>
          <a:p>
            <a:pPr algn="ctr">
              <a:spcAft>
                <a:spcPts val="600"/>
              </a:spcAft>
            </a:pPr>
            <a:r>
              <a:rPr lang="fr-FR" sz="3200" dirty="0">
                <a:solidFill>
                  <a:schemeClr val="accent1"/>
                </a:solidFill>
              </a:rPr>
              <a:t>_________ &lt; 9 316 215 &lt; _________</a:t>
            </a:r>
          </a:p>
        </p:txBody>
      </p:sp>
      <p:sp>
        <p:nvSpPr>
          <p:cNvPr id="76" name="ZoneTexte 75">
            <a:extLst>
              <a:ext uri="{FF2B5EF4-FFF2-40B4-BE49-F238E27FC236}">
                <a16:creationId xmlns:a16="http://schemas.microsoft.com/office/drawing/2014/main" xmlns="" id="{C71EA9CF-9CDC-4F24-9BAA-0898CEA38FC3}"/>
              </a:ext>
            </a:extLst>
          </p:cNvPr>
          <p:cNvSpPr txBox="1"/>
          <p:nvPr/>
        </p:nvSpPr>
        <p:spPr>
          <a:xfrm>
            <a:off x="0" y="4266034"/>
            <a:ext cx="9103188" cy="2292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fr-FR" sz="3200" dirty="0">
                <a:solidFill>
                  <a:schemeClr val="accent6"/>
                </a:solidFill>
              </a:rPr>
              <a:t>_________ &lt; 12 590 857 402 &lt; _________</a:t>
            </a:r>
          </a:p>
          <a:p>
            <a:pPr algn="ctr">
              <a:spcAft>
                <a:spcPts val="600"/>
              </a:spcAft>
            </a:pPr>
            <a:r>
              <a:rPr lang="fr-FR" sz="3200" dirty="0">
                <a:solidFill>
                  <a:schemeClr val="accent6"/>
                </a:solidFill>
              </a:rPr>
              <a:t>_________ &lt; 6 294 931 &lt; _________</a:t>
            </a:r>
          </a:p>
          <a:p>
            <a:pPr algn="ctr">
              <a:spcAft>
                <a:spcPts val="600"/>
              </a:spcAft>
            </a:pPr>
            <a:r>
              <a:rPr lang="fr-FR" sz="3200" dirty="0">
                <a:solidFill>
                  <a:schemeClr val="accent6"/>
                </a:solidFill>
              </a:rPr>
              <a:t>_________ &lt; 45 902 691 &lt; _________</a:t>
            </a:r>
          </a:p>
          <a:p>
            <a:pPr algn="ctr">
              <a:spcAft>
                <a:spcPts val="600"/>
              </a:spcAft>
            </a:pPr>
            <a:r>
              <a:rPr lang="fr-FR" sz="3200" dirty="0">
                <a:solidFill>
                  <a:schemeClr val="accent6"/>
                </a:solidFill>
              </a:rPr>
              <a:t>_________ &lt; 79 493 075 600&lt; _________</a:t>
            </a:r>
          </a:p>
        </p:txBody>
      </p:sp>
      <p:grpSp>
        <p:nvGrpSpPr>
          <p:cNvPr id="88" name="Groupe 87">
            <a:extLst>
              <a:ext uri="{FF2B5EF4-FFF2-40B4-BE49-F238E27FC236}">
                <a16:creationId xmlns:a16="http://schemas.microsoft.com/office/drawing/2014/main" xmlns="" id="{A4B85555-6F95-44CC-A9A9-B9081C768D7E}"/>
              </a:ext>
            </a:extLst>
          </p:cNvPr>
          <p:cNvGrpSpPr/>
          <p:nvPr/>
        </p:nvGrpSpPr>
        <p:grpSpPr>
          <a:xfrm>
            <a:off x="589918" y="833922"/>
            <a:ext cx="2967260" cy="630805"/>
            <a:chOff x="8920024" y="3249525"/>
            <a:chExt cx="2967260" cy="630805"/>
          </a:xfrm>
        </p:grpSpPr>
        <p:sp>
          <p:nvSpPr>
            <p:cNvPr id="89" name="Rectangle : coins arrondis 88">
              <a:extLst>
                <a:ext uri="{FF2B5EF4-FFF2-40B4-BE49-F238E27FC236}">
                  <a16:creationId xmlns:a16="http://schemas.microsoft.com/office/drawing/2014/main" xmlns="" id="{89443924-A9BD-40BC-984F-8C89F34F943D}"/>
                </a:ext>
              </a:extLst>
            </p:cNvPr>
            <p:cNvSpPr/>
            <p:nvPr/>
          </p:nvSpPr>
          <p:spPr>
            <a:xfrm>
              <a:off x="9103188" y="3267396"/>
              <a:ext cx="2665499" cy="612934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0" name="Rectangle : coins arrondis 89">
              <a:extLst>
                <a:ext uri="{FF2B5EF4-FFF2-40B4-BE49-F238E27FC236}">
                  <a16:creationId xmlns:a16="http://schemas.microsoft.com/office/drawing/2014/main" xmlns="" id="{984446BB-065D-4ADE-B382-8CF92FCDD1E4}"/>
                </a:ext>
              </a:extLst>
            </p:cNvPr>
            <p:cNvSpPr/>
            <p:nvPr/>
          </p:nvSpPr>
          <p:spPr>
            <a:xfrm>
              <a:off x="8920024" y="3249525"/>
              <a:ext cx="2967260" cy="612934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FR" sz="3000" dirty="0">
                  <a:solidFill>
                    <a:schemeClr val="accent1"/>
                  </a:solidFill>
                  <a:latin typeface="+mj-lt"/>
                </a:rPr>
                <a:t>841 600</a:t>
              </a:r>
            </a:p>
          </p:txBody>
        </p:sp>
      </p:grpSp>
      <p:grpSp>
        <p:nvGrpSpPr>
          <p:cNvPr id="91" name="Groupe 90">
            <a:extLst>
              <a:ext uri="{FF2B5EF4-FFF2-40B4-BE49-F238E27FC236}">
                <a16:creationId xmlns:a16="http://schemas.microsoft.com/office/drawing/2014/main" xmlns="" id="{6DAAC6B7-55B2-437E-84F5-CF23E437A098}"/>
              </a:ext>
            </a:extLst>
          </p:cNvPr>
          <p:cNvGrpSpPr/>
          <p:nvPr/>
        </p:nvGrpSpPr>
        <p:grpSpPr>
          <a:xfrm>
            <a:off x="5586398" y="824112"/>
            <a:ext cx="2967260" cy="630805"/>
            <a:chOff x="8920024" y="3249525"/>
            <a:chExt cx="2967260" cy="630805"/>
          </a:xfrm>
        </p:grpSpPr>
        <p:sp>
          <p:nvSpPr>
            <p:cNvPr id="92" name="Rectangle : coins arrondis 91">
              <a:extLst>
                <a:ext uri="{FF2B5EF4-FFF2-40B4-BE49-F238E27FC236}">
                  <a16:creationId xmlns:a16="http://schemas.microsoft.com/office/drawing/2014/main" xmlns="" id="{9FF93DAA-791B-4767-B089-D206AFCEC7D2}"/>
                </a:ext>
              </a:extLst>
            </p:cNvPr>
            <p:cNvSpPr/>
            <p:nvPr/>
          </p:nvSpPr>
          <p:spPr>
            <a:xfrm>
              <a:off x="9103188" y="3267396"/>
              <a:ext cx="2665499" cy="612934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3" name="Rectangle : coins arrondis 92">
              <a:extLst>
                <a:ext uri="{FF2B5EF4-FFF2-40B4-BE49-F238E27FC236}">
                  <a16:creationId xmlns:a16="http://schemas.microsoft.com/office/drawing/2014/main" xmlns="" id="{CBEFCA3D-495C-4B78-B14A-F79894BC94AD}"/>
                </a:ext>
              </a:extLst>
            </p:cNvPr>
            <p:cNvSpPr/>
            <p:nvPr/>
          </p:nvSpPr>
          <p:spPr>
            <a:xfrm>
              <a:off x="8920024" y="3249525"/>
              <a:ext cx="2967260" cy="612934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FR" sz="3000" dirty="0">
                  <a:solidFill>
                    <a:schemeClr val="accent1"/>
                  </a:solidFill>
                  <a:latin typeface="+mj-lt"/>
                </a:rPr>
                <a:t>841 700</a:t>
              </a:r>
            </a:p>
          </p:txBody>
        </p:sp>
      </p:grpSp>
      <p:grpSp>
        <p:nvGrpSpPr>
          <p:cNvPr id="94" name="Groupe 93">
            <a:extLst>
              <a:ext uri="{FF2B5EF4-FFF2-40B4-BE49-F238E27FC236}">
                <a16:creationId xmlns:a16="http://schemas.microsoft.com/office/drawing/2014/main" xmlns="" id="{EBB4B3B8-3DEF-4A6D-9E5E-C5CA7C18FA36}"/>
              </a:ext>
            </a:extLst>
          </p:cNvPr>
          <p:cNvGrpSpPr/>
          <p:nvPr/>
        </p:nvGrpSpPr>
        <p:grpSpPr>
          <a:xfrm>
            <a:off x="179528" y="1371996"/>
            <a:ext cx="2967260" cy="630805"/>
            <a:chOff x="8920024" y="3249525"/>
            <a:chExt cx="2967260" cy="630805"/>
          </a:xfrm>
        </p:grpSpPr>
        <p:sp>
          <p:nvSpPr>
            <p:cNvPr id="95" name="Rectangle : coins arrondis 94">
              <a:extLst>
                <a:ext uri="{FF2B5EF4-FFF2-40B4-BE49-F238E27FC236}">
                  <a16:creationId xmlns:a16="http://schemas.microsoft.com/office/drawing/2014/main" xmlns="" id="{1E8FB108-0E3E-4B41-95CA-05123EC5CF33}"/>
                </a:ext>
              </a:extLst>
            </p:cNvPr>
            <p:cNvSpPr/>
            <p:nvPr/>
          </p:nvSpPr>
          <p:spPr>
            <a:xfrm>
              <a:off x="9103188" y="3267396"/>
              <a:ext cx="2665499" cy="612934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6" name="Rectangle : coins arrondis 95">
              <a:extLst>
                <a:ext uri="{FF2B5EF4-FFF2-40B4-BE49-F238E27FC236}">
                  <a16:creationId xmlns:a16="http://schemas.microsoft.com/office/drawing/2014/main" xmlns="" id="{ADBC97F4-D445-4D62-92B1-DAC5F33E15A8}"/>
                </a:ext>
              </a:extLst>
            </p:cNvPr>
            <p:cNvSpPr/>
            <p:nvPr/>
          </p:nvSpPr>
          <p:spPr>
            <a:xfrm>
              <a:off x="8920024" y="3249525"/>
              <a:ext cx="2967260" cy="612934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FR" sz="3000" dirty="0">
                  <a:solidFill>
                    <a:schemeClr val="accent1"/>
                  </a:solidFill>
                  <a:latin typeface="+mj-lt"/>
                </a:rPr>
                <a:t>600 439 700</a:t>
              </a:r>
            </a:p>
          </p:txBody>
        </p:sp>
      </p:grpSp>
      <p:grpSp>
        <p:nvGrpSpPr>
          <p:cNvPr id="97" name="Groupe 96">
            <a:extLst>
              <a:ext uri="{FF2B5EF4-FFF2-40B4-BE49-F238E27FC236}">
                <a16:creationId xmlns:a16="http://schemas.microsoft.com/office/drawing/2014/main" xmlns="" id="{99AC8125-FF6E-4DDB-84EB-5BC7743AFE39}"/>
              </a:ext>
            </a:extLst>
          </p:cNvPr>
          <p:cNvGrpSpPr/>
          <p:nvPr/>
        </p:nvGrpSpPr>
        <p:grpSpPr>
          <a:xfrm>
            <a:off x="5924599" y="1396036"/>
            <a:ext cx="2967260" cy="630805"/>
            <a:chOff x="8920024" y="3249525"/>
            <a:chExt cx="2967260" cy="630805"/>
          </a:xfrm>
        </p:grpSpPr>
        <p:sp>
          <p:nvSpPr>
            <p:cNvPr id="98" name="Rectangle : coins arrondis 97">
              <a:extLst>
                <a:ext uri="{FF2B5EF4-FFF2-40B4-BE49-F238E27FC236}">
                  <a16:creationId xmlns:a16="http://schemas.microsoft.com/office/drawing/2014/main" xmlns="" id="{FB54EB8C-BCE7-4059-8DBD-12701069F37B}"/>
                </a:ext>
              </a:extLst>
            </p:cNvPr>
            <p:cNvSpPr/>
            <p:nvPr/>
          </p:nvSpPr>
          <p:spPr>
            <a:xfrm>
              <a:off x="9103188" y="3267396"/>
              <a:ext cx="2665499" cy="612934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9" name="Rectangle : coins arrondis 98">
              <a:extLst>
                <a:ext uri="{FF2B5EF4-FFF2-40B4-BE49-F238E27FC236}">
                  <a16:creationId xmlns:a16="http://schemas.microsoft.com/office/drawing/2014/main" xmlns="" id="{912BB91E-4E9E-4096-973F-B7D0E1909EBA}"/>
                </a:ext>
              </a:extLst>
            </p:cNvPr>
            <p:cNvSpPr/>
            <p:nvPr/>
          </p:nvSpPr>
          <p:spPr>
            <a:xfrm>
              <a:off x="8920024" y="3249525"/>
              <a:ext cx="2967260" cy="612934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FR" sz="3000" dirty="0">
                  <a:solidFill>
                    <a:schemeClr val="accent1"/>
                  </a:solidFill>
                </a:rPr>
                <a:t>600 439 800</a:t>
              </a:r>
            </a:p>
          </p:txBody>
        </p:sp>
      </p:grpSp>
      <p:grpSp>
        <p:nvGrpSpPr>
          <p:cNvPr id="100" name="Groupe 99">
            <a:extLst>
              <a:ext uri="{FF2B5EF4-FFF2-40B4-BE49-F238E27FC236}">
                <a16:creationId xmlns:a16="http://schemas.microsoft.com/office/drawing/2014/main" xmlns="" id="{AC209B33-EE84-4D07-BFF3-AFD9158387AC}"/>
              </a:ext>
            </a:extLst>
          </p:cNvPr>
          <p:cNvGrpSpPr/>
          <p:nvPr/>
        </p:nvGrpSpPr>
        <p:grpSpPr>
          <a:xfrm>
            <a:off x="330608" y="1943773"/>
            <a:ext cx="2967260" cy="630805"/>
            <a:chOff x="8920024" y="3249525"/>
            <a:chExt cx="2967260" cy="630805"/>
          </a:xfrm>
        </p:grpSpPr>
        <p:sp>
          <p:nvSpPr>
            <p:cNvPr id="101" name="Rectangle : coins arrondis 100">
              <a:extLst>
                <a:ext uri="{FF2B5EF4-FFF2-40B4-BE49-F238E27FC236}">
                  <a16:creationId xmlns:a16="http://schemas.microsoft.com/office/drawing/2014/main" xmlns="" id="{FCD501AB-CD45-4DF5-A5AF-7F9F21F2FB7A}"/>
                </a:ext>
              </a:extLst>
            </p:cNvPr>
            <p:cNvSpPr/>
            <p:nvPr/>
          </p:nvSpPr>
          <p:spPr>
            <a:xfrm>
              <a:off x="9103188" y="3267396"/>
              <a:ext cx="2665499" cy="612934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2" name="Rectangle : coins arrondis 101">
              <a:extLst>
                <a:ext uri="{FF2B5EF4-FFF2-40B4-BE49-F238E27FC236}">
                  <a16:creationId xmlns:a16="http://schemas.microsoft.com/office/drawing/2014/main" xmlns="" id="{668FDD16-4C2E-4C30-A652-83E417933B6C}"/>
                </a:ext>
              </a:extLst>
            </p:cNvPr>
            <p:cNvSpPr/>
            <p:nvPr/>
          </p:nvSpPr>
          <p:spPr>
            <a:xfrm>
              <a:off x="8920024" y="3249525"/>
              <a:ext cx="2967260" cy="612934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FR" sz="3000" dirty="0">
                  <a:solidFill>
                    <a:schemeClr val="accent1"/>
                  </a:solidFill>
                  <a:latin typeface="+mj-lt"/>
                </a:rPr>
                <a:t>36 209 100</a:t>
              </a:r>
            </a:p>
          </p:txBody>
        </p:sp>
      </p:grpSp>
      <p:grpSp>
        <p:nvGrpSpPr>
          <p:cNvPr id="103" name="Groupe 102">
            <a:extLst>
              <a:ext uri="{FF2B5EF4-FFF2-40B4-BE49-F238E27FC236}">
                <a16:creationId xmlns:a16="http://schemas.microsoft.com/office/drawing/2014/main" xmlns="" id="{628E8CC0-D6BC-483B-83B6-09113F2F99F7}"/>
              </a:ext>
            </a:extLst>
          </p:cNvPr>
          <p:cNvGrpSpPr/>
          <p:nvPr/>
        </p:nvGrpSpPr>
        <p:grpSpPr>
          <a:xfrm>
            <a:off x="5813624" y="1948314"/>
            <a:ext cx="2967260" cy="630805"/>
            <a:chOff x="8920024" y="3249525"/>
            <a:chExt cx="2967260" cy="630805"/>
          </a:xfrm>
        </p:grpSpPr>
        <p:sp>
          <p:nvSpPr>
            <p:cNvPr id="104" name="Rectangle : coins arrondis 103">
              <a:extLst>
                <a:ext uri="{FF2B5EF4-FFF2-40B4-BE49-F238E27FC236}">
                  <a16:creationId xmlns:a16="http://schemas.microsoft.com/office/drawing/2014/main" xmlns="" id="{5FFE8A01-7D32-468B-A8DE-7834EAD635CC}"/>
                </a:ext>
              </a:extLst>
            </p:cNvPr>
            <p:cNvSpPr/>
            <p:nvPr/>
          </p:nvSpPr>
          <p:spPr>
            <a:xfrm>
              <a:off x="9103188" y="3267396"/>
              <a:ext cx="2665499" cy="612934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5" name="Rectangle : coins arrondis 104">
              <a:extLst>
                <a:ext uri="{FF2B5EF4-FFF2-40B4-BE49-F238E27FC236}">
                  <a16:creationId xmlns:a16="http://schemas.microsoft.com/office/drawing/2014/main" xmlns="" id="{AC1FC4CE-BDD8-4969-874D-4E473B7723D4}"/>
                </a:ext>
              </a:extLst>
            </p:cNvPr>
            <p:cNvSpPr/>
            <p:nvPr/>
          </p:nvSpPr>
          <p:spPr>
            <a:xfrm>
              <a:off x="8920024" y="3249525"/>
              <a:ext cx="2967260" cy="612934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FR" sz="3000" dirty="0">
                  <a:solidFill>
                    <a:schemeClr val="accent1"/>
                  </a:solidFill>
                  <a:latin typeface="+mj-lt"/>
                </a:rPr>
                <a:t>36 209 200</a:t>
              </a:r>
            </a:p>
          </p:txBody>
        </p:sp>
      </p:grpSp>
      <p:grpSp>
        <p:nvGrpSpPr>
          <p:cNvPr id="106" name="Groupe 105">
            <a:extLst>
              <a:ext uri="{FF2B5EF4-FFF2-40B4-BE49-F238E27FC236}">
                <a16:creationId xmlns:a16="http://schemas.microsoft.com/office/drawing/2014/main" xmlns="" id="{2564B40C-87E8-4061-B76C-259277806F4E}"/>
              </a:ext>
            </a:extLst>
          </p:cNvPr>
          <p:cNvGrpSpPr/>
          <p:nvPr/>
        </p:nvGrpSpPr>
        <p:grpSpPr>
          <a:xfrm>
            <a:off x="397813" y="2482721"/>
            <a:ext cx="2967260" cy="630805"/>
            <a:chOff x="8920024" y="3249525"/>
            <a:chExt cx="2967260" cy="630805"/>
          </a:xfrm>
        </p:grpSpPr>
        <p:sp>
          <p:nvSpPr>
            <p:cNvPr id="107" name="Rectangle : coins arrondis 106">
              <a:extLst>
                <a:ext uri="{FF2B5EF4-FFF2-40B4-BE49-F238E27FC236}">
                  <a16:creationId xmlns:a16="http://schemas.microsoft.com/office/drawing/2014/main" xmlns="" id="{8A4A244E-D047-4634-9B81-61DBCC42BFF5}"/>
                </a:ext>
              </a:extLst>
            </p:cNvPr>
            <p:cNvSpPr/>
            <p:nvPr/>
          </p:nvSpPr>
          <p:spPr>
            <a:xfrm>
              <a:off x="9103188" y="3267396"/>
              <a:ext cx="2665499" cy="612934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8" name="Rectangle : coins arrondis 107">
              <a:extLst>
                <a:ext uri="{FF2B5EF4-FFF2-40B4-BE49-F238E27FC236}">
                  <a16:creationId xmlns:a16="http://schemas.microsoft.com/office/drawing/2014/main" xmlns="" id="{F72B2796-368E-416B-BD67-0022720A1E64}"/>
                </a:ext>
              </a:extLst>
            </p:cNvPr>
            <p:cNvSpPr/>
            <p:nvPr/>
          </p:nvSpPr>
          <p:spPr>
            <a:xfrm>
              <a:off x="8920024" y="3249525"/>
              <a:ext cx="2967260" cy="612934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FR" sz="3000" dirty="0">
                  <a:solidFill>
                    <a:schemeClr val="accent1"/>
                  </a:solidFill>
                  <a:latin typeface="+mj-lt"/>
                </a:rPr>
                <a:t>9 316 200</a:t>
              </a:r>
            </a:p>
          </p:txBody>
        </p:sp>
      </p:grpSp>
      <p:grpSp>
        <p:nvGrpSpPr>
          <p:cNvPr id="109" name="Groupe 108">
            <a:extLst>
              <a:ext uri="{FF2B5EF4-FFF2-40B4-BE49-F238E27FC236}">
                <a16:creationId xmlns:a16="http://schemas.microsoft.com/office/drawing/2014/main" xmlns="" id="{098A86FA-B04A-40E9-B5C8-1DA70F8D229D}"/>
              </a:ext>
            </a:extLst>
          </p:cNvPr>
          <p:cNvGrpSpPr/>
          <p:nvPr/>
        </p:nvGrpSpPr>
        <p:grpSpPr>
          <a:xfrm>
            <a:off x="5732494" y="2488016"/>
            <a:ext cx="2967260" cy="630805"/>
            <a:chOff x="8920024" y="3249525"/>
            <a:chExt cx="2967260" cy="630805"/>
          </a:xfrm>
        </p:grpSpPr>
        <p:sp>
          <p:nvSpPr>
            <p:cNvPr id="110" name="Rectangle : coins arrondis 109">
              <a:extLst>
                <a:ext uri="{FF2B5EF4-FFF2-40B4-BE49-F238E27FC236}">
                  <a16:creationId xmlns:a16="http://schemas.microsoft.com/office/drawing/2014/main" xmlns="" id="{0B9966B4-A26D-4035-BF43-FE1AF89E551B}"/>
                </a:ext>
              </a:extLst>
            </p:cNvPr>
            <p:cNvSpPr/>
            <p:nvPr/>
          </p:nvSpPr>
          <p:spPr>
            <a:xfrm>
              <a:off x="9103188" y="3267396"/>
              <a:ext cx="2665499" cy="612934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1" name="Rectangle : coins arrondis 110">
              <a:extLst>
                <a:ext uri="{FF2B5EF4-FFF2-40B4-BE49-F238E27FC236}">
                  <a16:creationId xmlns:a16="http://schemas.microsoft.com/office/drawing/2014/main" xmlns="" id="{EF96A465-D965-4B77-BBD3-0A2A68C10685}"/>
                </a:ext>
              </a:extLst>
            </p:cNvPr>
            <p:cNvSpPr/>
            <p:nvPr/>
          </p:nvSpPr>
          <p:spPr>
            <a:xfrm>
              <a:off x="8920024" y="3249525"/>
              <a:ext cx="2967260" cy="612934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FR" sz="3000" dirty="0">
                  <a:solidFill>
                    <a:schemeClr val="accent1"/>
                  </a:solidFill>
                  <a:latin typeface="+mj-lt"/>
                </a:rPr>
                <a:t>9 316 300</a:t>
              </a:r>
            </a:p>
          </p:txBody>
        </p:sp>
      </p:grpSp>
      <p:grpSp>
        <p:nvGrpSpPr>
          <p:cNvPr id="112" name="Groupe 111">
            <a:extLst>
              <a:ext uri="{FF2B5EF4-FFF2-40B4-BE49-F238E27FC236}">
                <a16:creationId xmlns:a16="http://schemas.microsoft.com/office/drawing/2014/main" xmlns="" id="{A591809C-69DF-43B8-8037-0BFCD6B20A7D}"/>
              </a:ext>
            </a:extLst>
          </p:cNvPr>
          <p:cNvGrpSpPr/>
          <p:nvPr/>
        </p:nvGrpSpPr>
        <p:grpSpPr>
          <a:xfrm>
            <a:off x="85960" y="4247749"/>
            <a:ext cx="2745996" cy="578882"/>
            <a:chOff x="1413291" y="2623999"/>
            <a:chExt cx="3636280" cy="578882"/>
          </a:xfrm>
        </p:grpSpPr>
        <p:sp>
          <p:nvSpPr>
            <p:cNvPr id="113" name="Rectangle : coins arrondis 112">
              <a:extLst>
                <a:ext uri="{FF2B5EF4-FFF2-40B4-BE49-F238E27FC236}">
                  <a16:creationId xmlns:a16="http://schemas.microsoft.com/office/drawing/2014/main" xmlns="" id="{CF4A97D3-8988-4EC9-A4D5-D425C31DC8EF}"/>
                </a:ext>
              </a:extLst>
            </p:cNvPr>
            <p:cNvSpPr/>
            <p:nvPr/>
          </p:nvSpPr>
          <p:spPr>
            <a:xfrm>
              <a:off x="1469342" y="2676579"/>
              <a:ext cx="3534300" cy="473722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accent6"/>
                </a:solidFill>
              </a:endParaRPr>
            </a:p>
          </p:txBody>
        </p:sp>
        <p:sp>
          <p:nvSpPr>
            <p:cNvPr id="114" name="Rectangle : coins arrondis 113">
              <a:extLst>
                <a:ext uri="{FF2B5EF4-FFF2-40B4-BE49-F238E27FC236}">
                  <a16:creationId xmlns:a16="http://schemas.microsoft.com/office/drawing/2014/main" xmlns="" id="{2D3B82B3-3977-48FF-A31D-DA33CA9A6592}"/>
                </a:ext>
              </a:extLst>
            </p:cNvPr>
            <p:cNvSpPr/>
            <p:nvPr/>
          </p:nvSpPr>
          <p:spPr>
            <a:xfrm>
              <a:off x="1413291" y="2623999"/>
              <a:ext cx="3636280" cy="578882"/>
            </a:xfrm>
            <a:prstGeom prst="round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r"/>
              <a:r>
                <a:rPr lang="fr-FR" sz="2800" dirty="0">
                  <a:solidFill>
                    <a:schemeClr val="accent6"/>
                  </a:solidFill>
                  <a:latin typeface="+mj-lt"/>
                </a:rPr>
                <a:t>12 590 857 000</a:t>
              </a:r>
            </a:p>
          </p:txBody>
        </p:sp>
      </p:grpSp>
      <p:grpSp>
        <p:nvGrpSpPr>
          <p:cNvPr id="115" name="Groupe 114">
            <a:extLst>
              <a:ext uri="{FF2B5EF4-FFF2-40B4-BE49-F238E27FC236}">
                <a16:creationId xmlns:a16="http://schemas.microsoft.com/office/drawing/2014/main" xmlns="" id="{DB221476-9616-42B4-8041-2B8EB48CB00D}"/>
              </a:ext>
            </a:extLst>
          </p:cNvPr>
          <p:cNvGrpSpPr/>
          <p:nvPr/>
        </p:nvGrpSpPr>
        <p:grpSpPr>
          <a:xfrm>
            <a:off x="6312639" y="4251361"/>
            <a:ext cx="2745996" cy="578882"/>
            <a:chOff x="1413291" y="2623999"/>
            <a:chExt cx="3636280" cy="578882"/>
          </a:xfrm>
        </p:grpSpPr>
        <p:sp>
          <p:nvSpPr>
            <p:cNvPr id="116" name="Rectangle : coins arrondis 115">
              <a:extLst>
                <a:ext uri="{FF2B5EF4-FFF2-40B4-BE49-F238E27FC236}">
                  <a16:creationId xmlns:a16="http://schemas.microsoft.com/office/drawing/2014/main" xmlns="" id="{50F83868-8EDF-4DF5-B6BF-A9F1673D121C}"/>
                </a:ext>
              </a:extLst>
            </p:cNvPr>
            <p:cNvSpPr/>
            <p:nvPr/>
          </p:nvSpPr>
          <p:spPr>
            <a:xfrm>
              <a:off x="1469342" y="2676579"/>
              <a:ext cx="3534300" cy="473722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accent6"/>
                </a:solidFill>
              </a:endParaRPr>
            </a:p>
          </p:txBody>
        </p:sp>
        <p:sp>
          <p:nvSpPr>
            <p:cNvPr id="117" name="Rectangle : coins arrondis 116">
              <a:extLst>
                <a:ext uri="{FF2B5EF4-FFF2-40B4-BE49-F238E27FC236}">
                  <a16:creationId xmlns:a16="http://schemas.microsoft.com/office/drawing/2014/main" xmlns="" id="{4E5135A3-7C8C-4BE3-BDCB-63F888809FB8}"/>
                </a:ext>
              </a:extLst>
            </p:cNvPr>
            <p:cNvSpPr/>
            <p:nvPr/>
          </p:nvSpPr>
          <p:spPr>
            <a:xfrm>
              <a:off x="1413291" y="2623999"/>
              <a:ext cx="3636280" cy="578882"/>
            </a:xfrm>
            <a:prstGeom prst="round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r"/>
              <a:r>
                <a:rPr lang="fr-FR" sz="2800" dirty="0">
                  <a:solidFill>
                    <a:schemeClr val="accent6"/>
                  </a:solidFill>
                  <a:latin typeface="+mj-lt"/>
                </a:rPr>
                <a:t>12 590 858 000 </a:t>
              </a:r>
            </a:p>
          </p:txBody>
        </p:sp>
      </p:grpSp>
      <p:grpSp>
        <p:nvGrpSpPr>
          <p:cNvPr id="118" name="Groupe 117">
            <a:extLst>
              <a:ext uri="{FF2B5EF4-FFF2-40B4-BE49-F238E27FC236}">
                <a16:creationId xmlns:a16="http://schemas.microsoft.com/office/drawing/2014/main" xmlns="" id="{128D41C9-5EC2-462D-BCE4-3113CC36C625}"/>
              </a:ext>
            </a:extLst>
          </p:cNvPr>
          <p:cNvGrpSpPr/>
          <p:nvPr/>
        </p:nvGrpSpPr>
        <p:grpSpPr>
          <a:xfrm>
            <a:off x="582736" y="4824710"/>
            <a:ext cx="2745996" cy="578882"/>
            <a:chOff x="1413291" y="2623999"/>
            <a:chExt cx="3636280" cy="578882"/>
          </a:xfrm>
        </p:grpSpPr>
        <p:sp>
          <p:nvSpPr>
            <p:cNvPr id="119" name="Rectangle : coins arrondis 118">
              <a:extLst>
                <a:ext uri="{FF2B5EF4-FFF2-40B4-BE49-F238E27FC236}">
                  <a16:creationId xmlns:a16="http://schemas.microsoft.com/office/drawing/2014/main" xmlns="" id="{F5D31AE0-41FC-4523-A972-0C28366313F0}"/>
                </a:ext>
              </a:extLst>
            </p:cNvPr>
            <p:cNvSpPr/>
            <p:nvPr/>
          </p:nvSpPr>
          <p:spPr>
            <a:xfrm>
              <a:off x="1469342" y="2676579"/>
              <a:ext cx="3534300" cy="473722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accent6"/>
                </a:solidFill>
              </a:endParaRPr>
            </a:p>
          </p:txBody>
        </p:sp>
        <p:sp>
          <p:nvSpPr>
            <p:cNvPr id="120" name="Rectangle : coins arrondis 119">
              <a:extLst>
                <a:ext uri="{FF2B5EF4-FFF2-40B4-BE49-F238E27FC236}">
                  <a16:creationId xmlns:a16="http://schemas.microsoft.com/office/drawing/2014/main" xmlns="" id="{662E3381-F78F-4458-B6E2-7F2130072B3B}"/>
                </a:ext>
              </a:extLst>
            </p:cNvPr>
            <p:cNvSpPr/>
            <p:nvPr/>
          </p:nvSpPr>
          <p:spPr>
            <a:xfrm>
              <a:off x="1413291" y="2623999"/>
              <a:ext cx="3636280" cy="578882"/>
            </a:xfrm>
            <a:prstGeom prst="round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FR" sz="2800" dirty="0">
                  <a:solidFill>
                    <a:schemeClr val="accent6"/>
                  </a:solidFill>
                  <a:latin typeface="+mj-lt"/>
                </a:rPr>
                <a:t>6 294 000</a:t>
              </a:r>
            </a:p>
          </p:txBody>
        </p:sp>
      </p:grpSp>
      <p:grpSp>
        <p:nvGrpSpPr>
          <p:cNvPr id="121" name="Groupe 120">
            <a:extLst>
              <a:ext uri="{FF2B5EF4-FFF2-40B4-BE49-F238E27FC236}">
                <a16:creationId xmlns:a16="http://schemas.microsoft.com/office/drawing/2014/main" xmlns="" id="{93FF1427-39F0-4800-84AE-F9BC3C601119}"/>
              </a:ext>
            </a:extLst>
          </p:cNvPr>
          <p:cNvGrpSpPr/>
          <p:nvPr/>
        </p:nvGrpSpPr>
        <p:grpSpPr>
          <a:xfrm>
            <a:off x="5819112" y="4833619"/>
            <a:ext cx="2745996" cy="578882"/>
            <a:chOff x="1413291" y="2623999"/>
            <a:chExt cx="3636280" cy="578882"/>
          </a:xfrm>
        </p:grpSpPr>
        <p:sp>
          <p:nvSpPr>
            <p:cNvPr id="122" name="Rectangle : coins arrondis 121">
              <a:extLst>
                <a:ext uri="{FF2B5EF4-FFF2-40B4-BE49-F238E27FC236}">
                  <a16:creationId xmlns:a16="http://schemas.microsoft.com/office/drawing/2014/main" xmlns="" id="{171727A8-B97E-4355-B35B-904AB9E9F6F0}"/>
                </a:ext>
              </a:extLst>
            </p:cNvPr>
            <p:cNvSpPr/>
            <p:nvPr/>
          </p:nvSpPr>
          <p:spPr>
            <a:xfrm>
              <a:off x="1469342" y="2676579"/>
              <a:ext cx="3534300" cy="473722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accent6"/>
                </a:solidFill>
              </a:endParaRPr>
            </a:p>
          </p:txBody>
        </p:sp>
        <p:sp>
          <p:nvSpPr>
            <p:cNvPr id="123" name="Rectangle : coins arrondis 122">
              <a:extLst>
                <a:ext uri="{FF2B5EF4-FFF2-40B4-BE49-F238E27FC236}">
                  <a16:creationId xmlns:a16="http://schemas.microsoft.com/office/drawing/2014/main" xmlns="" id="{4CEB78F7-2B27-45B7-B4E3-D9F7E2C85CA0}"/>
                </a:ext>
              </a:extLst>
            </p:cNvPr>
            <p:cNvSpPr/>
            <p:nvPr/>
          </p:nvSpPr>
          <p:spPr>
            <a:xfrm>
              <a:off x="1413291" y="2623999"/>
              <a:ext cx="3636280" cy="578882"/>
            </a:xfrm>
            <a:prstGeom prst="round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FR" sz="2800" dirty="0">
                  <a:solidFill>
                    <a:schemeClr val="accent6"/>
                  </a:solidFill>
                </a:rPr>
                <a:t>6 295 000</a:t>
              </a:r>
            </a:p>
          </p:txBody>
        </p:sp>
      </p:grpSp>
      <p:grpSp>
        <p:nvGrpSpPr>
          <p:cNvPr id="124" name="Groupe 123">
            <a:extLst>
              <a:ext uri="{FF2B5EF4-FFF2-40B4-BE49-F238E27FC236}">
                <a16:creationId xmlns:a16="http://schemas.microsoft.com/office/drawing/2014/main" xmlns="" id="{8E5A907B-D66F-4A5C-9A80-1785F21199A2}"/>
              </a:ext>
            </a:extLst>
          </p:cNvPr>
          <p:cNvGrpSpPr/>
          <p:nvPr/>
        </p:nvGrpSpPr>
        <p:grpSpPr>
          <a:xfrm>
            <a:off x="447027" y="5405047"/>
            <a:ext cx="2745996" cy="578882"/>
            <a:chOff x="1413291" y="2623999"/>
            <a:chExt cx="3636280" cy="578882"/>
          </a:xfrm>
        </p:grpSpPr>
        <p:sp>
          <p:nvSpPr>
            <p:cNvPr id="125" name="Rectangle : coins arrondis 124">
              <a:extLst>
                <a:ext uri="{FF2B5EF4-FFF2-40B4-BE49-F238E27FC236}">
                  <a16:creationId xmlns:a16="http://schemas.microsoft.com/office/drawing/2014/main" xmlns="" id="{3A082CB8-B3D7-4839-9DCA-F7E507E8E72A}"/>
                </a:ext>
              </a:extLst>
            </p:cNvPr>
            <p:cNvSpPr/>
            <p:nvPr/>
          </p:nvSpPr>
          <p:spPr>
            <a:xfrm>
              <a:off x="1469342" y="2676579"/>
              <a:ext cx="3534300" cy="473722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accent6"/>
                </a:solidFill>
              </a:endParaRPr>
            </a:p>
          </p:txBody>
        </p:sp>
        <p:sp>
          <p:nvSpPr>
            <p:cNvPr id="126" name="Rectangle : coins arrondis 125">
              <a:extLst>
                <a:ext uri="{FF2B5EF4-FFF2-40B4-BE49-F238E27FC236}">
                  <a16:creationId xmlns:a16="http://schemas.microsoft.com/office/drawing/2014/main" xmlns="" id="{0FD32D7B-E950-4EC3-91C1-7BB07D86BEA2}"/>
                </a:ext>
              </a:extLst>
            </p:cNvPr>
            <p:cNvSpPr/>
            <p:nvPr/>
          </p:nvSpPr>
          <p:spPr>
            <a:xfrm>
              <a:off x="1413291" y="2623999"/>
              <a:ext cx="3636280" cy="578882"/>
            </a:xfrm>
            <a:prstGeom prst="round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FR" sz="2800" dirty="0">
                  <a:solidFill>
                    <a:schemeClr val="accent6"/>
                  </a:solidFill>
                  <a:latin typeface="+mj-lt"/>
                </a:rPr>
                <a:t>45 902 000</a:t>
              </a:r>
            </a:p>
          </p:txBody>
        </p:sp>
      </p:grpSp>
      <p:grpSp>
        <p:nvGrpSpPr>
          <p:cNvPr id="127" name="Groupe 126">
            <a:extLst>
              <a:ext uri="{FF2B5EF4-FFF2-40B4-BE49-F238E27FC236}">
                <a16:creationId xmlns:a16="http://schemas.microsoft.com/office/drawing/2014/main" xmlns="" id="{6E175F9B-58F9-4971-AB57-C62BAD8A9B16}"/>
              </a:ext>
            </a:extLst>
          </p:cNvPr>
          <p:cNvGrpSpPr/>
          <p:nvPr/>
        </p:nvGrpSpPr>
        <p:grpSpPr>
          <a:xfrm>
            <a:off x="5919487" y="5408659"/>
            <a:ext cx="2745996" cy="578882"/>
            <a:chOff x="1413291" y="2623999"/>
            <a:chExt cx="3636280" cy="578882"/>
          </a:xfrm>
        </p:grpSpPr>
        <p:sp>
          <p:nvSpPr>
            <p:cNvPr id="128" name="Rectangle : coins arrondis 127">
              <a:extLst>
                <a:ext uri="{FF2B5EF4-FFF2-40B4-BE49-F238E27FC236}">
                  <a16:creationId xmlns:a16="http://schemas.microsoft.com/office/drawing/2014/main" xmlns="" id="{7A16A322-AE8D-4D3F-893A-A744334808B4}"/>
                </a:ext>
              </a:extLst>
            </p:cNvPr>
            <p:cNvSpPr/>
            <p:nvPr/>
          </p:nvSpPr>
          <p:spPr>
            <a:xfrm>
              <a:off x="1469342" y="2676579"/>
              <a:ext cx="3534300" cy="473722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accent6"/>
                </a:solidFill>
              </a:endParaRPr>
            </a:p>
          </p:txBody>
        </p:sp>
        <p:sp>
          <p:nvSpPr>
            <p:cNvPr id="129" name="Rectangle : coins arrondis 128">
              <a:extLst>
                <a:ext uri="{FF2B5EF4-FFF2-40B4-BE49-F238E27FC236}">
                  <a16:creationId xmlns:a16="http://schemas.microsoft.com/office/drawing/2014/main" xmlns="" id="{7DC320F8-0775-4E1B-B743-C93877818449}"/>
                </a:ext>
              </a:extLst>
            </p:cNvPr>
            <p:cNvSpPr/>
            <p:nvPr/>
          </p:nvSpPr>
          <p:spPr>
            <a:xfrm>
              <a:off x="1413291" y="2623999"/>
              <a:ext cx="3636280" cy="578882"/>
            </a:xfrm>
            <a:prstGeom prst="round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FR" sz="2800" dirty="0">
                  <a:solidFill>
                    <a:schemeClr val="accent6"/>
                  </a:solidFill>
                </a:rPr>
                <a:t>45 903 000</a:t>
              </a:r>
            </a:p>
          </p:txBody>
        </p:sp>
      </p:grpSp>
      <p:grpSp>
        <p:nvGrpSpPr>
          <p:cNvPr id="130" name="Groupe 129">
            <a:extLst>
              <a:ext uri="{FF2B5EF4-FFF2-40B4-BE49-F238E27FC236}">
                <a16:creationId xmlns:a16="http://schemas.microsoft.com/office/drawing/2014/main" xmlns="" id="{78D36895-28F7-4423-A83F-FB1CE6184084}"/>
              </a:ext>
            </a:extLst>
          </p:cNvPr>
          <p:cNvGrpSpPr/>
          <p:nvPr/>
        </p:nvGrpSpPr>
        <p:grpSpPr>
          <a:xfrm>
            <a:off x="92792" y="5994760"/>
            <a:ext cx="2745996" cy="578882"/>
            <a:chOff x="1413291" y="2623999"/>
            <a:chExt cx="3636280" cy="578882"/>
          </a:xfrm>
        </p:grpSpPr>
        <p:sp>
          <p:nvSpPr>
            <p:cNvPr id="131" name="Rectangle : coins arrondis 130">
              <a:extLst>
                <a:ext uri="{FF2B5EF4-FFF2-40B4-BE49-F238E27FC236}">
                  <a16:creationId xmlns:a16="http://schemas.microsoft.com/office/drawing/2014/main" xmlns="" id="{F1188136-3850-4A91-A1FD-F2AE6BA443B1}"/>
                </a:ext>
              </a:extLst>
            </p:cNvPr>
            <p:cNvSpPr/>
            <p:nvPr/>
          </p:nvSpPr>
          <p:spPr>
            <a:xfrm>
              <a:off x="1469342" y="2676579"/>
              <a:ext cx="3534300" cy="473722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accent6"/>
                </a:solidFill>
              </a:endParaRPr>
            </a:p>
          </p:txBody>
        </p:sp>
        <p:sp>
          <p:nvSpPr>
            <p:cNvPr id="132" name="Rectangle : coins arrondis 131">
              <a:extLst>
                <a:ext uri="{FF2B5EF4-FFF2-40B4-BE49-F238E27FC236}">
                  <a16:creationId xmlns:a16="http://schemas.microsoft.com/office/drawing/2014/main" xmlns="" id="{3AA16FF3-BB68-4D0B-B681-D379425C7C1B}"/>
                </a:ext>
              </a:extLst>
            </p:cNvPr>
            <p:cNvSpPr/>
            <p:nvPr/>
          </p:nvSpPr>
          <p:spPr>
            <a:xfrm>
              <a:off x="1413291" y="2623999"/>
              <a:ext cx="3636280" cy="578882"/>
            </a:xfrm>
            <a:prstGeom prst="round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FR" sz="2800" dirty="0">
                  <a:solidFill>
                    <a:schemeClr val="accent6"/>
                  </a:solidFill>
                  <a:latin typeface="+mj-lt"/>
                </a:rPr>
                <a:t>79 493 075 000</a:t>
              </a:r>
            </a:p>
          </p:txBody>
        </p:sp>
      </p:grpSp>
      <p:grpSp>
        <p:nvGrpSpPr>
          <p:cNvPr id="133" name="Groupe 132">
            <a:extLst>
              <a:ext uri="{FF2B5EF4-FFF2-40B4-BE49-F238E27FC236}">
                <a16:creationId xmlns:a16="http://schemas.microsoft.com/office/drawing/2014/main" xmlns="" id="{33EAF425-D009-4F0B-85CD-3ED5B43393D4}"/>
              </a:ext>
            </a:extLst>
          </p:cNvPr>
          <p:cNvGrpSpPr/>
          <p:nvPr/>
        </p:nvGrpSpPr>
        <p:grpSpPr>
          <a:xfrm>
            <a:off x="6261010" y="5997397"/>
            <a:ext cx="2745996" cy="578882"/>
            <a:chOff x="1413291" y="2623999"/>
            <a:chExt cx="3636280" cy="578882"/>
          </a:xfrm>
        </p:grpSpPr>
        <p:sp>
          <p:nvSpPr>
            <p:cNvPr id="134" name="Rectangle : coins arrondis 133">
              <a:extLst>
                <a:ext uri="{FF2B5EF4-FFF2-40B4-BE49-F238E27FC236}">
                  <a16:creationId xmlns:a16="http://schemas.microsoft.com/office/drawing/2014/main" xmlns="" id="{915BAF5C-D39C-4E33-ACBB-04B15FDDB765}"/>
                </a:ext>
              </a:extLst>
            </p:cNvPr>
            <p:cNvSpPr/>
            <p:nvPr/>
          </p:nvSpPr>
          <p:spPr>
            <a:xfrm>
              <a:off x="1469342" y="2676579"/>
              <a:ext cx="3534300" cy="473722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accent6"/>
                </a:solidFill>
              </a:endParaRPr>
            </a:p>
          </p:txBody>
        </p:sp>
        <p:sp>
          <p:nvSpPr>
            <p:cNvPr id="135" name="Rectangle : coins arrondis 134">
              <a:extLst>
                <a:ext uri="{FF2B5EF4-FFF2-40B4-BE49-F238E27FC236}">
                  <a16:creationId xmlns:a16="http://schemas.microsoft.com/office/drawing/2014/main" xmlns="" id="{84545A9E-B5CE-43B9-9853-E460E0EAD349}"/>
                </a:ext>
              </a:extLst>
            </p:cNvPr>
            <p:cNvSpPr/>
            <p:nvPr/>
          </p:nvSpPr>
          <p:spPr>
            <a:xfrm>
              <a:off x="1413291" y="2623999"/>
              <a:ext cx="3636280" cy="578882"/>
            </a:xfrm>
            <a:prstGeom prst="round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FR" sz="2800" dirty="0">
                  <a:solidFill>
                    <a:schemeClr val="accent6"/>
                  </a:solidFill>
                </a:rPr>
                <a:t>79 493 076 0</a:t>
              </a:r>
              <a:r>
                <a:rPr lang="fr-FR" sz="2800" dirty="0">
                  <a:solidFill>
                    <a:schemeClr val="accent6"/>
                  </a:solidFill>
                  <a:latin typeface="+mj-lt"/>
                </a:rPr>
                <a:t>00</a:t>
              </a:r>
            </a:p>
          </p:txBody>
        </p:sp>
      </p:grpSp>
      <p:sp>
        <p:nvSpPr>
          <p:cNvPr id="67" name="CustomShape 4">
            <a:extLst>
              <a:ext uri="{FF2B5EF4-FFF2-40B4-BE49-F238E27FC236}">
                <a16:creationId xmlns:a16="http://schemas.microsoft.com/office/drawing/2014/main" xmlns="" id="{B9BBA0A7-7CC1-44CB-9BF1-B7D2B3CBFBCB}"/>
              </a:ext>
            </a:extLst>
          </p:cNvPr>
          <p:cNvSpPr/>
          <p:nvPr/>
        </p:nvSpPr>
        <p:spPr>
          <a:xfrm>
            <a:off x="1126357" y="-15085"/>
            <a:ext cx="7263216" cy="81415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1800">
              <a:buClr>
                <a:srgbClr val="00B050"/>
              </a:buClr>
            </a:pPr>
            <a:r>
              <a:rPr lang="fr-FR" sz="2400" spc="-1" dirty="0">
                <a:solidFill>
                  <a:schemeClr val="accent1"/>
                </a:solidFill>
                <a:latin typeface="Calibri"/>
              </a:rPr>
              <a:t>J’encadre ces nombres à la centaine</a:t>
            </a:r>
            <a:r>
              <a:rPr lang="fr-FR" sz="2400" spc="-1" dirty="0">
                <a:solidFill>
                  <a:srgbClr val="00B050"/>
                </a:solidFill>
                <a:latin typeface="Calibri"/>
              </a:rPr>
              <a:t>. </a:t>
            </a:r>
          </a:p>
          <a:p>
            <a:pPr algn="ctr"/>
            <a:r>
              <a:rPr lang="fr-FR" sz="2300" i="1" spc="-1" dirty="0">
                <a:solidFill>
                  <a:schemeClr val="accent1"/>
                </a:solidFill>
                <a:latin typeface="Calibri"/>
              </a:rPr>
              <a:t>Exemple : 25 800 &lt; </a:t>
            </a:r>
            <a:r>
              <a:rPr lang="fr-FR" sz="2300" b="1" i="1" spc="-1" dirty="0">
                <a:solidFill>
                  <a:schemeClr val="accent1"/>
                </a:solidFill>
                <a:latin typeface="Calibri"/>
              </a:rPr>
              <a:t>25 864  </a:t>
            </a:r>
            <a:r>
              <a:rPr lang="fr-FR" sz="2300" i="1" spc="-1" dirty="0">
                <a:solidFill>
                  <a:schemeClr val="accent1"/>
                </a:solidFill>
                <a:latin typeface="Calibri"/>
              </a:rPr>
              <a:t>&lt; 25 900</a:t>
            </a:r>
            <a:endParaRPr lang="fr-FR" sz="23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6937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CustomShape 1"/>
          <p:cNvSpPr/>
          <p:nvPr/>
        </p:nvSpPr>
        <p:spPr>
          <a:xfrm>
            <a:off x="457200" y="4465"/>
            <a:ext cx="4038120" cy="514080"/>
          </a:xfrm>
          <a:prstGeom prst="rect">
            <a:avLst/>
          </a:prstGeom>
          <a:gradFill rotWithShape="0">
            <a:gsLst>
              <a:gs pos="0">
                <a:srgbClr val="38B6D7"/>
              </a:gs>
              <a:gs pos="100000">
                <a:srgbClr val="A6E6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4000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ctr">
              <a:lnSpc>
                <a:spcPct val="100000"/>
              </a:lnSpc>
              <a:spcBef>
                <a:spcPts val="479"/>
              </a:spcBef>
            </a:pPr>
            <a:r>
              <a:rPr lang="fr-FR" sz="2400" b="1" strike="noStrike" spc="-1">
                <a:solidFill>
                  <a:srgbClr val="FFFFFF"/>
                </a:solidFill>
                <a:latin typeface="Calibri"/>
                <a:ea typeface="DejaVu Sans"/>
              </a:rPr>
              <a:t>CM1</a:t>
            </a:r>
            <a:endParaRPr lang="fr-FR" sz="2400" b="0" strike="noStrike" spc="-1">
              <a:latin typeface="Arial"/>
            </a:endParaRPr>
          </a:p>
        </p:txBody>
      </p:sp>
      <p:sp>
        <p:nvSpPr>
          <p:cNvPr id="339" name="CustomShape 2"/>
          <p:cNvSpPr/>
          <p:nvPr/>
        </p:nvSpPr>
        <p:spPr>
          <a:xfrm>
            <a:off x="4647240" y="0"/>
            <a:ext cx="4039560" cy="514080"/>
          </a:xfrm>
          <a:prstGeom prst="rect">
            <a:avLst/>
          </a:prstGeom>
          <a:gradFill rotWithShape="0">
            <a:gsLst>
              <a:gs pos="0">
                <a:srgbClr val="FF943D"/>
              </a:gs>
              <a:gs pos="100000">
                <a:srgbClr val="FFD2BC"/>
              </a:gs>
            </a:gsLst>
            <a:lin ang="16200000"/>
          </a:gradFill>
          <a:ln>
            <a:solidFill>
              <a:srgbClr val="F59240"/>
            </a:solidFill>
            <a:round/>
          </a:ln>
          <a:effectLst>
            <a:outerShdw blurRad="4000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ctr">
              <a:lnSpc>
                <a:spcPct val="100000"/>
              </a:lnSpc>
              <a:spcBef>
                <a:spcPts val="479"/>
              </a:spcBef>
            </a:pPr>
            <a:r>
              <a:rPr lang="fr-FR" sz="24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CM2</a:t>
            </a:r>
            <a:endParaRPr lang="fr-FR" sz="2400" b="0" strike="noStrike" spc="-1" dirty="0">
              <a:latin typeface="Arial"/>
            </a:endParaRPr>
          </a:p>
        </p:txBody>
      </p:sp>
      <p:sp>
        <p:nvSpPr>
          <p:cNvPr id="340" name="CustomShape 3"/>
          <p:cNvSpPr/>
          <p:nvPr/>
        </p:nvSpPr>
        <p:spPr>
          <a:xfrm>
            <a:off x="2476260" y="566289"/>
            <a:ext cx="4038120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285840" indent="-284040" algn="ctr">
              <a:lnSpc>
                <a:spcPct val="100000"/>
              </a:lnSpc>
              <a:buClr>
                <a:srgbClr val="00B050"/>
              </a:buClr>
              <a:buFont typeface="Arial"/>
              <a:buChar char="•"/>
            </a:pPr>
            <a:r>
              <a:rPr lang="fr-FR" sz="2400" b="0" strike="noStrike" spc="-1" dirty="0">
                <a:solidFill>
                  <a:srgbClr val="00B050"/>
                </a:solidFill>
                <a:latin typeface="Calibri"/>
                <a:ea typeface="DejaVu Sans"/>
              </a:rPr>
              <a:t>Dictée de nombres</a:t>
            </a:r>
            <a:endParaRPr lang="fr-FR" sz="2400" b="0" strike="noStrike" spc="-1" dirty="0">
              <a:latin typeface="Arial"/>
            </a:endParaRPr>
          </a:p>
        </p:txBody>
      </p:sp>
      <p:pic>
        <p:nvPicPr>
          <p:cNvPr id="343" name="Image 8"/>
          <p:cNvPicPr/>
          <p:nvPr/>
        </p:nvPicPr>
        <p:blipFill>
          <a:blip r:embed="rId3"/>
          <a:stretch/>
        </p:blipFill>
        <p:spPr>
          <a:xfrm>
            <a:off x="40812" y="4316150"/>
            <a:ext cx="8950270" cy="2596020"/>
          </a:xfrm>
          <a:prstGeom prst="rect">
            <a:avLst/>
          </a:prstGeom>
          <a:ln>
            <a:noFill/>
          </a:ln>
        </p:spPr>
      </p:pic>
      <p:sp>
        <p:nvSpPr>
          <p:cNvPr id="342" name="CustomShape 4"/>
          <p:cNvSpPr/>
          <p:nvPr/>
        </p:nvSpPr>
        <p:spPr>
          <a:xfrm>
            <a:off x="40812" y="3525729"/>
            <a:ext cx="9103188" cy="82954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B05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1800">
              <a:lnSpc>
                <a:spcPct val="100000"/>
              </a:lnSpc>
              <a:buClr>
                <a:srgbClr val="00B050"/>
              </a:buClr>
            </a:pPr>
            <a:r>
              <a:rPr lang="fr-FR" sz="2400" b="1" spc="-1" dirty="0">
                <a:solidFill>
                  <a:schemeClr val="accent1"/>
                </a:solidFill>
                <a:latin typeface="Calibri"/>
              </a:rPr>
              <a:t>CM1 : </a:t>
            </a:r>
            <a:r>
              <a:rPr lang="fr-FR" sz="2400" spc="-1" dirty="0">
                <a:solidFill>
                  <a:schemeClr val="accent1"/>
                </a:solidFill>
                <a:latin typeface="Calibri"/>
              </a:rPr>
              <a:t>J’encadre ces nombres au millier</a:t>
            </a:r>
            <a:r>
              <a:rPr lang="fr-FR" sz="2400" spc="-1" dirty="0">
                <a:solidFill>
                  <a:srgbClr val="00B050"/>
                </a:solidFill>
                <a:latin typeface="Calibri"/>
              </a:rPr>
              <a:t>. </a:t>
            </a:r>
            <a:r>
              <a:rPr lang="fr-FR" sz="2300" i="1" spc="-1" dirty="0">
                <a:solidFill>
                  <a:schemeClr val="accent1"/>
                </a:solidFill>
                <a:latin typeface="Calibri"/>
              </a:rPr>
              <a:t>Ex : 46 000 &lt; </a:t>
            </a:r>
            <a:r>
              <a:rPr lang="fr-FR" sz="2300" b="1" i="1" spc="-1" dirty="0">
                <a:solidFill>
                  <a:schemeClr val="accent1"/>
                </a:solidFill>
                <a:latin typeface="Calibri"/>
              </a:rPr>
              <a:t>46 471  </a:t>
            </a:r>
            <a:r>
              <a:rPr lang="fr-FR" sz="2300" i="1" spc="-1" dirty="0">
                <a:solidFill>
                  <a:schemeClr val="accent1"/>
                </a:solidFill>
                <a:latin typeface="Calibri"/>
              </a:rPr>
              <a:t>&lt; 47 000</a:t>
            </a:r>
            <a:endParaRPr lang="fr-FR" sz="2300" spc="-1" dirty="0">
              <a:solidFill>
                <a:schemeClr val="accent1"/>
              </a:solidFill>
              <a:latin typeface="Calibri"/>
            </a:endParaRPr>
          </a:p>
          <a:p>
            <a:pPr marL="1800">
              <a:lnSpc>
                <a:spcPct val="100000"/>
              </a:lnSpc>
              <a:buClr>
                <a:srgbClr val="00B050"/>
              </a:buClr>
            </a:pPr>
            <a:r>
              <a:rPr lang="fr-FR" sz="2300" b="1" spc="-1" dirty="0">
                <a:solidFill>
                  <a:schemeClr val="accent6"/>
                </a:solidFill>
                <a:latin typeface="Calibri"/>
              </a:rPr>
              <a:t>CM2 : </a:t>
            </a:r>
            <a:r>
              <a:rPr lang="fr-FR" sz="2300" spc="-1" dirty="0">
                <a:solidFill>
                  <a:schemeClr val="accent6"/>
                </a:solidFill>
                <a:latin typeface="Calibri"/>
              </a:rPr>
              <a:t>J’encadre ces nombres à la dizaine de mille</a:t>
            </a:r>
            <a:r>
              <a:rPr lang="fr-FR" sz="2400" spc="-1" dirty="0">
                <a:solidFill>
                  <a:schemeClr val="accent6"/>
                </a:solidFill>
                <a:latin typeface="Calibri"/>
              </a:rPr>
              <a:t>. </a:t>
            </a:r>
            <a:r>
              <a:rPr lang="fr-FR" sz="1700" i="1" spc="-1" dirty="0">
                <a:solidFill>
                  <a:schemeClr val="accent6"/>
                </a:solidFill>
                <a:latin typeface="Calibri"/>
              </a:rPr>
              <a:t>Ex : 250 000 &lt; </a:t>
            </a:r>
            <a:r>
              <a:rPr lang="fr-FR" sz="1700" b="1" i="1" spc="-1" dirty="0">
                <a:solidFill>
                  <a:schemeClr val="accent6"/>
                </a:solidFill>
                <a:latin typeface="Calibri"/>
              </a:rPr>
              <a:t>253 952  </a:t>
            </a:r>
            <a:r>
              <a:rPr lang="fr-FR" sz="1700" i="1" spc="-1" dirty="0">
                <a:solidFill>
                  <a:schemeClr val="accent6"/>
                </a:solidFill>
                <a:latin typeface="Calibri"/>
              </a:rPr>
              <a:t>&lt; 260 000</a:t>
            </a:r>
            <a:endParaRPr lang="fr-FR" sz="1700" spc="-1" dirty="0">
              <a:solidFill>
                <a:schemeClr val="accent6"/>
              </a:solidFill>
              <a:latin typeface="Calibri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xmlns="" id="{A57C93D2-C58C-44D1-97F1-FA8D051CFFA4}"/>
              </a:ext>
            </a:extLst>
          </p:cNvPr>
          <p:cNvSpPr txBox="1"/>
          <p:nvPr/>
        </p:nvSpPr>
        <p:spPr>
          <a:xfrm>
            <a:off x="4600043" y="797690"/>
            <a:ext cx="44722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4800" dirty="0">
                <a:solidFill>
                  <a:schemeClr val="accent6"/>
                </a:solidFill>
              </a:rPr>
              <a:t>78 516 004</a:t>
            </a:r>
          </a:p>
        </p:txBody>
      </p:sp>
      <p:grpSp>
        <p:nvGrpSpPr>
          <p:cNvPr id="16" name="Groupe 15">
            <a:extLst>
              <a:ext uri="{FF2B5EF4-FFF2-40B4-BE49-F238E27FC236}">
                <a16:creationId xmlns:a16="http://schemas.microsoft.com/office/drawing/2014/main" xmlns="" id="{58E6C7C9-C8D2-4E93-98DF-CDA7EE125B09}"/>
              </a:ext>
            </a:extLst>
          </p:cNvPr>
          <p:cNvGrpSpPr/>
          <p:nvPr/>
        </p:nvGrpSpPr>
        <p:grpSpPr>
          <a:xfrm>
            <a:off x="4289898" y="-22475"/>
            <a:ext cx="559364" cy="647546"/>
            <a:chOff x="25131" y="1"/>
            <a:chExt cx="539003" cy="816430"/>
          </a:xfrm>
        </p:grpSpPr>
        <p:pic>
          <p:nvPicPr>
            <p:cNvPr id="17" name="Picture 2" descr="Résultat de recherche d'images pour &quot;protège cahier violet&quot;">
              <a:extLst>
                <a:ext uri="{FF2B5EF4-FFF2-40B4-BE49-F238E27FC236}">
                  <a16:creationId xmlns:a16="http://schemas.microsoft.com/office/drawing/2014/main" xmlns="" id="{7A269CC2-1A15-45AE-8D0C-CED1F40A38CF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647" t="2283" r="17647" b="4598"/>
            <a:stretch/>
          </p:blipFill>
          <p:spPr bwMode="auto">
            <a:xfrm>
              <a:off x="25131" y="1"/>
              <a:ext cx="539003" cy="81643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8" name="ZoneTexte 17">
              <a:extLst>
                <a:ext uri="{FF2B5EF4-FFF2-40B4-BE49-F238E27FC236}">
                  <a16:creationId xmlns:a16="http://schemas.microsoft.com/office/drawing/2014/main" xmlns="" id="{10DA8FC9-B48D-41E1-8707-0336B60200AE}"/>
                </a:ext>
              </a:extLst>
            </p:cNvPr>
            <p:cNvSpPr txBox="1"/>
            <p:nvPr/>
          </p:nvSpPr>
          <p:spPr>
            <a:xfrm>
              <a:off x="25132" y="440745"/>
              <a:ext cx="539002" cy="36933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fr-FR" sz="900" dirty="0"/>
                <a:t>Cahier du jour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E3AE66CC-1AE5-45A3-955C-094BA4329B6B}"/>
              </a:ext>
            </a:extLst>
          </p:cNvPr>
          <p:cNvSpPr/>
          <p:nvPr/>
        </p:nvSpPr>
        <p:spPr>
          <a:xfrm>
            <a:off x="-178704" y="2125762"/>
            <a:ext cx="38030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r-FR" sz="4800" dirty="0">
                <a:solidFill>
                  <a:schemeClr val="accent1"/>
                </a:solidFill>
              </a:rPr>
              <a:t>327 104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21F14690-B44A-4B04-892D-8337B87F0C11}"/>
              </a:ext>
            </a:extLst>
          </p:cNvPr>
          <p:cNvSpPr/>
          <p:nvPr/>
        </p:nvSpPr>
        <p:spPr>
          <a:xfrm>
            <a:off x="40812" y="1433177"/>
            <a:ext cx="364744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r-FR" sz="4800" dirty="0">
                <a:solidFill>
                  <a:schemeClr val="accent1"/>
                </a:solidFill>
              </a:rPr>
              <a:t>297 560 485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xmlns="" id="{BEAE17B9-2430-4760-9F40-71935DAF7BD7}"/>
              </a:ext>
            </a:extLst>
          </p:cNvPr>
          <p:cNvSpPr txBox="1"/>
          <p:nvPr/>
        </p:nvSpPr>
        <p:spPr>
          <a:xfrm>
            <a:off x="4600043" y="1433177"/>
            <a:ext cx="44722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4800" dirty="0">
                <a:solidFill>
                  <a:schemeClr val="accent6"/>
                </a:solidFill>
              </a:rPr>
              <a:t>45 137 435 209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86EC905E-F14A-4D84-9E98-51EC668B820D}"/>
              </a:ext>
            </a:extLst>
          </p:cNvPr>
          <p:cNvSpPr/>
          <p:nvPr/>
        </p:nvSpPr>
        <p:spPr>
          <a:xfrm>
            <a:off x="-95819" y="781665"/>
            <a:ext cx="372016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r-FR" sz="4800" dirty="0">
                <a:solidFill>
                  <a:schemeClr val="accent1"/>
                </a:solidFill>
              </a:rPr>
              <a:t>7 901 341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xmlns="" id="{F63658F2-0679-41CB-AB69-E360AC6E77D3}"/>
              </a:ext>
            </a:extLst>
          </p:cNvPr>
          <p:cNvSpPr txBox="1"/>
          <p:nvPr/>
        </p:nvSpPr>
        <p:spPr>
          <a:xfrm>
            <a:off x="4495320" y="2144813"/>
            <a:ext cx="45491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4800" dirty="0">
                <a:solidFill>
                  <a:schemeClr val="accent6"/>
                </a:solidFill>
              </a:rPr>
              <a:t>7 341 900 999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39F1F90A-0153-43A8-92C0-389AE03A1E44}"/>
              </a:ext>
            </a:extLst>
          </p:cNvPr>
          <p:cNvSpPr/>
          <p:nvPr/>
        </p:nvSpPr>
        <p:spPr>
          <a:xfrm>
            <a:off x="99571" y="2800796"/>
            <a:ext cx="35835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r-FR" sz="4800" dirty="0">
                <a:solidFill>
                  <a:schemeClr val="accent1"/>
                </a:solidFill>
              </a:rPr>
              <a:t>10 906 743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xmlns="" id="{F2E87765-1B21-4B9D-95C1-7ED36ED6B573}"/>
              </a:ext>
            </a:extLst>
          </p:cNvPr>
          <p:cNvSpPr txBox="1"/>
          <p:nvPr/>
        </p:nvSpPr>
        <p:spPr>
          <a:xfrm>
            <a:off x="4518842" y="2837502"/>
            <a:ext cx="44722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4800" dirty="0">
                <a:solidFill>
                  <a:schemeClr val="accent6"/>
                </a:solidFill>
              </a:rPr>
              <a:t>39 752 458</a:t>
            </a:r>
          </a:p>
        </p:txBody>
      </p:sp>
    </p:spTree>
    <p:extLst>
      <p:ext uri="{BB962C8B-B14F-4D97-AF65-F5344CB8AC3E}">
        <p14:creationId xmlns:p14="http://schemas.microsoft.com/office/powerpoint/2010/main" val="894798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2" grpId="0" animBg="1"/>
      <p:bldP spid="9" grpId="0"/>
      <p:bldP spid="4" grpId="0"/>
      <p:bldP spid="5" grpId="0"/>
      <p:bldP spid="20" grpId="0"/>
      <p:bldP spid="6" grpId="0"/>
      <p:bldP spid="22" grpId="0"/>
      <p:bldP spid="19" grpId="0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stomShape 1">
            <a:extLst>
              <a:ext uri="{FF2B5EF4-FFF2-40B4-BE49-F238E27FC236}">
                <a16:creationId xmlns:a16="http://schemas.microsoft.com/office/drawing/2014/main" xmlns="" id="{11CFE2FE-5310-4DF8-AAAC-21B93C1056A0}"/>
              </a:ext>
            </a:extLst>
          </p:cNvPr>
          <p:cNvSpPr/>
          <p:nvPr/>
        </p:nvSpPr>
        <p:spPr>
          <a:xfrm>
            <a:off x="4918" y="-15085"/>
            <a:ext cx="1090863" cy="346365"/>
          </a:xfrm>
          <a:prstGeom prst="rect">
            <a:avLst/>
          </a:prstGeom>
          <a:gradFill rotWithShape="0">
            <a:gsLst>
              <a:gs pos="0">
                <a:srgbClr val="38B6D7"/>
              </a:gs>
              <a:gs pos="100000">
                <a:srgbClr val="A6E6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4000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ctr">
              <a:lnSpc>
                <a:spcPct val="100000"/>
              </a:lnSpc>
              <a:spcBef>
                <a:spcPts val="479"/>
              </a:spcBef>
            </a:pPr>
            <a:r>
              <a:rPr lang="fr-FR" sz="20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CM1</a:t>
            </a:r>
            <a:endParaRPr lang="fr-FR" sz="2000" b="0" strike="noStrike" spc="-1" dirty="0">
              <a:latin typeface="Arial"/>
            </a:endParaRPr>
          </a:p>
        </p:txBody>
      </p:sp>
      <p:sp>
        <p:nvSpPr>
          <p:cNvPr id="7" name="CustomShape 2">
            <a:extLst>
              <a:ext uri="{FF2B5EF4-FFF2-40B4-BE49-F238E27FC236}">
                <a16:creationId xmlns:a16="http://schemas.microsoft.com/office/drawing/2014/main" xmlns="" id="{E6B09CD5-D193-4D34-AF17-2578B7B781DC}"/>
              </a:ext>
            </a:extLst>
          </p:cNvPr>
          <p:cNvSpPr/>
          <p:nvPr/>
        </p:nvSpPr>
        <p:spPr>
          <a:xfrm>
            <a:off x="40812" y="3477671"/>
            <a:ext cx="1090863" cy="361358"/>
          </a:xfrm>
          <a:prstGeom prst="rect">
            <a:avLst/>
          </a:prstGeom>
          <a:gradFill rotWithShape="0">
            <a:gsLst>
              <a:gs pos="0">
                <a:srgbClr val="FF943D"/>
              </a:gs>
              <a:gs pos="100000">
                <a:srgbClr val="FFD2BC"/>
              </a:gs>
            </a:gsLst>
            <a:lin ang="16200000"/>
          </a:gradFill>
          <a:ln>
            <a:solidFill>
              <a:srgbClr val="F59240"/>
            </a:solidFill>
            <a:round/>
          </a:ln>
          <a:effectLst>
            <a:outerShdw blurRad="4000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ctr">
              <a:lnSpc>
                <a:spcPct val="100000"/>
              </a:lnSpc>
              <a:spcBef>
                <a:spcPts val="479"/>
              </a:spcBef>
            </a:pPr>
            <a:r>
              <a:rPr lang="fr-FR" sz="2000" b="1" strike="noStrike" spc="-1" dirty="0">
                <a:solidFill>
                  <a:srgbClr val="FFFFFF"/>
                </a:solidFill>
                <a:latin typeface="Calibri" panose="020F0502020204030204" pitchFamily="34" charset="0"/>
                <a:ea typeface="DejaVu Sans"/>
              </a:rPr>
              <a:t>CM2</a:t>
            </a:r>
            <a:endParaRPr lang="fr-FR" sz="2000" b="0" strike="noStrike" spc="-1" dirty="0">
              <a:latin typeface="Calibri" panose="020F0502020204030204" pitchFamily="34" charset="0"/>
            </a:endParaRPr>
          </a:p>
        </p:txBody>
      </p:sp>
      <p:grpSp>
        <p:nvGrpSpPr>
          <p:cNvPr id="8" name="Groupe 7">
            <a:extLst>
              <a:ext uri="{FF2B5EF4-FFF2-40B4-BE49-F238E27FC236}">
                <a16:creationId xmlns:a16="http://schemas.microsoft.com/office/drawing/2014/main" xmlns="" id="{49895605-9EB2-4C82-BB04-0BA00F40E0CA}"/>
              </a:ext>
            </a:extLst>
          </p:cNvPr>
          <p:cNvGrpSpPr/>
          <p:nvPr/>
        </p:nvGrpSpPr>
        <p:grpSpPr>
          <a:xfrm>
            <a:off x="8604997" y="0"/>
            <a:ext cx="539003" cy="816430"/>
            <a:chOff x="25131" y="1"/>
            <a:chExt cx="539003" cy="816430"/>
          </a:xfrm>
        </p:grpSpPr>
        <p:pic>
          <p:nvPicPr>
            <p:cNvPr id="9" name="Picture 2" descr="Résultat de recherche d'images pour &quot;protège cahier violet&quot;">
              <a:extLst>
                <a:ext uri="{FF2B5EF4-FFF2-40B4-BE49-F238E27FC236}">
                  <a16:creationId xmlns:a16="http://schemas.microsoft.com/office/drawing/2014/main" xmlns="" id="{5793AAB5-611A-488D-9299-B199AA80B53C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647" t="2283" r="17647" b="4598"/>
            <a:stretch/>
          </p:blipFill>
          <p:spPr bwMode="auto">
            <a:xfrm>
              <a:off x="25131" y="1"/>
              <a:ext cx="539003" cy="81643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ZoneTexte 9">
              <a:extLst>
                <a:ext uri="{FF2B5EF4-FFF2-40B4-BE49-F238E27FC236}">
                  <a16:creationId xmlns:a16="http://schemas.microsoft.com/office/drawing/2014/main" xmlns="" id="{657B287E-25A6-40AD-8851-253766423407}"/>
                </a:ext>
              </a:extLst>
            </p:cNvPr>
            <p:cNvSpPr txBox="1"/>
            <p:nvPr/>
          </p:nvSpPr>
          <p:spPr>
            <a:xfrm>
              <a:off x="25132" y="408216"/>
              <a:ext cx="539002" cy="36933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fr-FR" sz="900" dirty="0"/>
                <a:t>Cahier du jour</a:t>
              </a:r>
            </a:p>
          </p:txBody>
        </p:sp>
      </p:grpSp>
      <p:sp>
        <p:nvSpPr>
          <p:cNvPr id="84" name="Rectangle 83">
            <a:extLst>
              <a:ext uri="{FF2B5EF4-FFF2-40B4-BE49-F238E27FC236}">
                <a16:creationId xmlns:a16="http://schemas.microsoft.com/office/drawing/2014/main" xmlns="" id="{9F794D04-32E2-442D-86A5-28B7EAE5C202}"/>
              </a:ext>
            </a:extLst>
          </p:cNvPr>
          <p:cNvSpPr/>
          <p:nvPr/>
        </p:nvSpPr>
        <p:spPr>
          <a:xfrm>
            <a:off x="-354563" y="856334"/>
            <a:ext cx="9853125" cy="22929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fr-FR" sz="3200" dirty="0">
                <a:solidFill>
                  <a:schemeClr val="accent1"/>
                </a:solidFill>
              </a:rPr>
              <a:t>_________ &lt; 7 901 341 &lt; _________</a:t>
            </a:r>
          </a:p>
          <a:p>
            <a:pPr algn="ctr">
              <a:spcAft>
                <a:spcPts val="600"/>
              </a:spcAft>
            </a:pPr>
            <a:r>
              <a:rPr lang="fr-FR" sz="3200" dirty="0">
                <a:solidFill>
                  <a:schemeClr val="accent1"/>
                </a:solidFill>
              </a:rPr>
              <a:t>_________ &lt; 297 560 485 &lt; _________</a:t>
            </a:r>
          </a:p>
          <a:p>
            <a:pPr algn="ctr">
              <a:spcAft>
                <a:spcPts val="600"/>
              </a:spcAft>
            </a:pPr>
            <a:r>
              <a:rPr lang="fr-FR" sz="3200" dirty="0">
                <a:solidFill>
                  <a:schemeClr val="accent1"/>
                </a:solidFill>
              </a:rPr>
              <a:t>_________ &lt; 327 104 &lt; _________</a:t>
            </a:r>
          </a:p>
          <a:p>
            <a:pPr algn="ctr">
              <a:spcAft>
                <a:spcPts val="600"/>
              </a:spcAft>
            </a:pPr>
            <a:r>
              <a:rPr lang="fr-FR" sz="3200" dirty="0">
                <a:solidFill>
                  <a:schemeClr val="accent1"/>
                </a:solidFill>
              </a:rPr>
              <a:t>_________ &lt; 10 906 743 &lt; _________</a:t>
            </a:r>
          </a:p>
        </p:txBody>
      </p:sp>
      <p:sp>
        <p:nvSpPr>
          <p:cNvPr id="76" name="ZoneTexte 75">
            <a:extLst>
              <a:ext uri="{FF2B5EF4-FFF2-40B4-BE49-F238E27FC236}">
                <a16:creationId xmlns:a16="http://schemas.microsoft.com/office/drawing/2014/main" xmlns="" id="{C71EA9CF-9CDC-4F24-9BAA-0898CEA38FC3}"/>
              </a:ext>
            </a:extLst>
          </p:cNvPr>
          <p:cNvSpPr txBox="1"/>
          <p:nvPr/>
        </p:nvSpPr>
        <p:spPr>
          <a:xfrm>
            <a:off x="0" y="4266034"/>
            <a:ext cx="9103188" cy="2292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fr-FR" sz="3200" dirty="0">
                <a:solidFill>
                  <a:schemeClr val="accent6"/>
                </a:solidFill>
              </a:rPr>
              <a:t>_________ &lt; 78 516 004 &lt; _________</a:t>
            </a:r>
          </a:p>
          <a:p>
            <a:pPr algn="ctr">
              <a:spcAft>
                <a:spcPts val="600"/>
              </a:spcAft>
            </a:pPr>
            <a:r>
              <a:rPr lang="fr-FR" sz="3200" dirty="0">
                <a:solidFill>
                  <a:schemeClr val="accent6"/>
                </a:solidFill>
              </a:rPr>
              <a:t>_________ &lt; 45 137 435 209 &lt; _________</a:t>
            </a:r>
          </a:p>
          <a:p>
            <a:pPr algn="ctr">
              <a:spcAft>
                <a:spcPts val="600"/>
              </a:spcAft>
            </a:pPr>
            <a:r>
              <a:rPr lang="fr-FR" sz="3200" dirty="0">
                <a:solidFill>
                  <a:schemeClr val="accent6"/>
                </a:solidFill>
              </a:rPr>
              <a:t>_________ &lt; 7 341 900 999 &lt; _________</a:t>
            </a:r>
          </a:p>
          <a:p>
            <a:pPr algn="ctr">
              <a:spcAft>
                <a:spcPts val="600"/>
              </a:spcAft>
            </a:pPr>
            <a:r>
              <a:rPr lang="fr-FR" sz="3200" dirty="0">
                <a:solidFill>
                  <a:schemeClr val="accent6"/>
                </a:solidFill>
              </a:rPr>
              <a:t>_________ &lt; 39 752 458 &lt; _________</a:t>
            </a:r>
          </a:p>
        </p:txBody>
      </p:sp>
      <p:grpSp>
        <p:nvGrpSpPr>
          <p:cNvPr id="88" name="Groupe 87">
            <a:extLst>
              <a:ext uri="{FF2B5EF4-FFF2-40B4-BE49-F238E27FC236}">
                <a16:creationId xmlns:a16="http://schemas.microsoft.com/office/drawing/2014/main" xmlns="" id="{A4B85555-6F95-44CC-A9A9-B9081C768D7E}"/>
              </a:ext>
            </a:extLst>
          </p:cNvPr>
          <p:cNvGrpSpPr/>
          <p:nvPr/>
        </p:nvGrpSpPr>
        <p:grpSpPr>
          <a:xfrm>
            <a:off x="413456" y="833922"/>
            <a:ext cx="2967260" cy="630805"/>
            <a:chOff x="8920024" y="3249525"/>
            <a:chExt cx="2967260" cy="630805"/>
          </a:xfrm>
        </p:grpSpPr>
        <p:sp>
          <p:nvSpPr>
            <p:cNvPr id="89" name="Rectangle : coins arrondis 88">
              <a:extLst>
                <a:ext uri="{FF2B5EF4-FFF2-40B4-BE49-F238E27FC236}">
                  <a16:creationId xmlns:a16="http://schemas.microsoft.com/office/drawing/2014/main" xmlns="" id="{89443924-A9BD-40BC-984F-8C89F34F943D}"/>
                </a:ext>
              </a:extLst>
            </p:cNvPr>
            <p:cNvSpPr/>
            <p:nvPr/>
          </p:nvSpPr>
          <p:spPr>
            <a:xfrm>
              <a:off x="9103188" y="3267396"/>
              <a:ext cx="2665499" cy="612934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0" name="Rectangle : coins arrondis 89">
              <a:extLst>
                <a:ext uri="{FF2B5EF4-FFF2-40B4-BE49-F238E27FC236}">
                  <a16:creationId xmlns:a16="http://schemas.microsoft.com/office/drawing/2014/main" xmlns="" id="{984446BB-065D-4ADE-B382-8CF92FCDD1E4}"/>
                </a:ext>
              </a:extLst>
            </p:cNvPr>
            <p:cNvSpPr/>
            <p:nvPr/>
          </p:nvSpPr>
          <p:spPr>
            <a:xfrm>
              <a:off x="8920024" y="3249525"/>
              <a:ext cx="2967260" cy="612934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FR" sz="3000" dirty="0">
                  <a:solidFill>
                    <a:schemeClr val="accent1"/>
                  </a:solidFill>
                  <a:latin typeface="+mj-lt"/>
                </a:rPr>
                <a:t>7 901 000</a:t>
              </a:r>
            </a:p>
          </p:txBody>
        </p:sp>
      </p:grpSp>
      <p:grpSp>
        <p:nvGrpSpPr>
          <p:cNvPr id="91" name="Groupe 90">
            <a:extLst>
              <a:ext uri="{FF2B5EF4-FFF2-40B4-BE49-F238E27FC236}">
                <a16:creationId xmlns:a16="http://schemas.microsoft.com/office/drawing/2014/main" xmlns="" id="{6DAAC6B7-55B2-437E-84F5-CF23E437A098}"/>
              </a:ext>
            </a:extLst>
          </p:cNvPr>
          <p:cNvGrpSpPr/>
          <p:nvPr/>
        </p:nvGrpSpPr>
        <p:grpSpPr>
          <a:xfrm>
            <a:off x="5730776" y="824112"/>
            <a:ext cx="2967260" cy="630805"/>
            <a:chOff x="8920024" y="3249525"/>
            <a:chExt cx="2967260" cy="630805"/>
          </a:xfrm>
        </p:grpSpPr>
        <p:sp>
          <p:nvSpPr>
            <p:cNvPr id="92" name="Rectangle : coins arrondis 91">
              <a:extLst>
                <a:ext uri="{FF2B5EF4-FFF2-40B4-BE49-F238E27FC236}">
                  <a16:creationId xmlns:a16="http://schemas.microsoft.com/office/drawing/2014/main" xmlns="" id="{9FF93DAA-791B-4767-B089-D206AFCEC7D2}"/>
                </a:ext>
              </a:extLst>
            </p:cNvPr>
            <p:cNvSpPr/>
            <p:nvPr/>
          </p:nvSpPr>
          <p:spPr>
            <a:xfrm>
              <a:off x="9103188" y="3267396"/>
              <a:ext cx="2665499" cy="612934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3" name="Rectangle : coins arrondis 92">
              <a:extLst>
                <a:ext uri="{FF2B5EF4-FFF2-40B4-BE49-F238E27FC236}">
                  <a16:creationId xmlns:a16="http://schemas.microsoft.com/office/drawing/2014/main" xmlns="" id="{CBEFCA3D-495C-4B78-B14A-F79894BC94AD}"/>
                </a:ext>
              </a:extLst>
            </p:cNvPr>
            <p:cNvSpPr/>
            <p:nvPr/>
          </p:nvSpPr>
          <p:spPr>
            <a:xfrm>
              <a:off x="8920024" y="3249525"/>
              <a:ext cx="2967260" cy="612934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FR" sz="3000" dirty="0">
                  <a:solidFill>
                    <a:schemeClr val="accent1"/>
                  </a:solidFill>
                  <a:latin typeface="+mj-lt"/>
                </a:rPr>
                <a:t>7 902 000</a:t>
              </a:r>
            </a:p>
          </p:txBody>
        </p:sp>
      </p:grpSp>
      <p:grpSp>
        <p:nvGrpSpPr>
          <p:cNvPr id="94" name="Groupe 93">
            <a:extLst>
              <a:ext uri="{FF2B5EF4-FFF2-40B4-BE49-F238E27FC236}">
                <a16:creationId xmlns:a16="http://schemas.microsoft.com/office/drawing/2014/main" xmlns="" id="{EBB4B3B8-3DEF-4A6D-9E5E-C5CA7C18FA36}"/>
              </a:ext>
            </a:extLst>
          </p:cNvPr>
          <p:cNvGrpSpPr/>
          <p:nvPr/>
        </p:nvGrpSpPr>
        <p:grpSpPr>
          <a:xfrm>
            <a:off x="219633" y="1385543"/>
            <a:ext cx="2967260" cy="630805"/>
            <a:chOff x="8920024" y="3249525"/>
            <a:chExt cx="2967260" cy="630805"/>
          </a:xfrm>
        </p:grpSpPr>
        <p:sp>
          <p:nvSpPr>
            <p:cNvPr id="95" name="Rectangle : coins arrondis 94">
              <a:extLst>
                <a:ext uri="{FF2B5EF4-FFF2-40B4-BE49-F238E27FC236}">
                  <a16:creationId xmlns:a16="http://schemas.microsoft.com/office/drawing/2014/main" xmlns="" id="{1E8FB108-0E3E-4B41-95CA-05123EC5CF33}"/>
                </a:ext>
              </a:extLst>
            </p:cNvPr>
            <p:cNvSpPr/>
            <p:nvPr/>
          </p:nvSpPr>
          <p:spPr>
            <a:xfrm>
              <a:off x="9103188" y="3267396"/>
              <a:ext cx="2665499" cy="612934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6" name="Rectangle : coins arrondis 95">
              <a:extLst>
                <a:ext uri="{FF2B5EF4-FFF2-40B4-BE49-F238E27FC236}">
                  <a16:creationId xmlns:a16="http://schemas.microsoft.com/office/drawing/2014/main" xmlns="" id="{ADBC97F4-D445-4D62-92B1-DAC5F33E15A8}"/>
                </a:ext>
              </a:extLst>
            </p:cNvPr>
            <p:cNvSpPr/>
            <p:nvPr/>
          </p:nvSpPr>
          <p:spPr>
            <a:xfrm>
              <a:off x="8920024" y="3249525"/>
              <a:ext cx="2967260" cy="612934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FR" sz="3000" dirty="0">
                  <a:solidFill>
                    <a:schemeClr val="accent1"/>
                  </a:solidFill>
                  <a:latin typeface="+mj-lt"/>
                </a:rPr>
                <a:t>297 560 000</a:t>
              </a:r>
            </a:p>
          </p:txBody>
        </p:sp>
      </p:grpSp>
      <p:grpSp>
        <p:nvGrpSpPr>
          <p:cNvPr id="97" name="Groupe 96">
            <a:extLst>
              <a:ext uri="{FF2B5EF4-FFF2-40B4-BE49-F238E27FC236}">
                <a16:creationId xmlns:a16="http://schemas.microsoft.com/office/drawing/2014/main" xmlns="" id="{99AC8125-FF6E-4DDB-84EB-5BC7743AFE39}"/>
              </a:ext>
            </a:extLst>
          </p:cNvPr>
          <p:cNvGrpSpPr/>
          <p:nvPr/>
        </p:nvGrpSpPr>
        <p:grpSpPr>
          <a:xfrm>
            <a:off x="5924599" y="1396036"/>
            <a:ext cx="2967260" cy="630805"/>
            <a:chOff x="8920024" y="3249525"/>
            <a:chExt cx="2967260" cy="630805"/>
          </a:xfrm>
        </p:grpSpPr>
        <p:sp>
          <p:nvSpPr>
            <p:cNvPr id="98" name="Rectangle : coins arrondis 97">
              <a:extLst>
                <a:ext uri="{FF2B5EF4-FFF2-40B4-BE49-F238E27FC236}">
                  <a16:creationId xmlns:a16="http://schemas.microsoft.com/office/drawing/2014/main" xmlns="" id="{FB54EB8C-BCE7-4059-8DBD-12701069F37B}"/>
                </a:ext>
              </a:extLst>
            </p:cNvPr>
            <p:cNvSpPr/>
            <p:nvPr/>
          </p:nvSpPr>
          <p:spPr>
            <a:xfrm>
              <a:off x="9103188" y="3267396"/>
              <a:ext cx="2665499" cy="612934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9" name="Rectangle : coins arrondis 98">
              <a:extLst>
                <a:ext uri="{FF2B5EF4-FFF2-40B4-BE49-F238E27FC236}">
                  <a16:creationId xmlns:a16="http://schemas.microsoft.com/office/drawing/2014/main" xmlns="" id="{912BB91E-4E9E-4096-973F-B7D0E1909EBA}"/>
                </a:ext>
              </a:extLst>
            </p:cNvPr>
            <p:cNvSpPr/>
            <p:nvPr/>
          </p:nvSpPr>
          <p:spPr>
            <a:xfrm>
              <a:off x="8920024" y="3249525"/>
              <a:ext cx="2967260" cy="612934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FR" sz="3000" dirty="0">
                  <a:solidFill>
                    <a:schemeClr val="accent1"/>
                  </a:solidFill>
                </a:rPr>
                <a:t>297 561 000</a:t>
              </a:r>
            </a:p>
          </p:txBody>
        </p:sp>
      </p:grpSp>
      <p:grpSp>
        <p:nvGrpSpPr>
          <p:cNvPr id="100" name="Groupe 99">
            <a:extLst>
              <a:ext uri="{FF2B5EF4-FFF2-40B4-BE49-F238E27FC236}">
                <a16:creationId xmlns:a16="http://schemas.microsoft.com/office/drawing/2014/main" xmlns="" id="{AC209B33-EE84-4D07-BFF3-AFD9158387AC}"/>
              </a:ext>
            </a:extLst>
          </p:cNvPr>
          <p:cNvGrpSpPr/>
          <p:nvPr/>
        </p:nvGrpSpPr>
        <p:grpSpPr>
          <a:xfrm>
            <a:off x="571238" y="1943773"/>
            <a:ext cx="2967260" cy="630805"/>
            <a:chOff x="8920024" y="3249525"/>
            <a:chExt cx="2967260" cy="630805"/>
          </a:xfrm>
        </p:grpSpPr>
        <p:sp>
          <p:nvSpPr>
            <p:cNvPr id="101" name="Rectangle : coins arrondis 100">
              <a:extLst>
                <a:ext uri="{FF2B5EF4-FFF2-40B4-BE49-F238E27FC236}">
                  <a16:creationId xmlns:a16="http://schemas.microsoft.com/office/drawing/2014/main" xmlns="" id="{FCD501AB-CD45-4DF5-A5AF-7F9F21F2FB7A}"/>
                </a:ext>
              </a:extLst>
            </p:cNvPr>
            <p:cNvSpPr/>
            <p:nvPr/>
          </p:nvSpPr>
          <p:spPr>
            <a:xfrm>
              <a:off x="9103188" y="3267396"/>
              <a:ext cx="2665499" cy="612934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2" name="Rectangle : coins arrondis 101">
              <a:extLst>
                <a:ext uri="{FF2B5EF4-FFF2-40B4-BE49-F238E27FC236}">
                  <a16:creationId xmlns:a16="http://schemas.microsoft.com/office/drawing/2014/main" xmlns="" id="{668FDD16-4C2E-4C30-A652-83E417933B6C}"/>
                </a:ext>
              </a:extLst>
            </p:cNvPr>
            <p:cNvSpPr/>
            <p:nvPr/>
          </p:nvSpPr>
          <p:spPr>
            <a:xfrm>
              <a:off x="8920024" y="3249525"/>
              <a:ext cx="2967260" cy="612934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FR" sz="3000" dirty="0">
                  <a:solidFill>
                    <a:schemeClr val="accent1"/>
                  </a:solidFill>
                  <a:latin typeface="+mj-lt"/>
                </a:rPr>
                <a:t>327 000</a:t>
              </a:r>
            </a:p>
          </p:txBody>
        </p:sp>
      </p:grpSp>
      <p:grpSp>
        <p:nvGrpSpPr>
          <p:cNvPr id="103" name="Groupe 102">
            <a:extLst>
              <a:ext uri="{FF2B5EF4-FFF2-40B4-BE49-F238E27FC236}">
                <a16:creationId xmlns:a16="http://schemas.microsoft.com/office/drawing/2014/main" xmlns="" id="{628E8CC0-D6BC-483B-83B6-09113F2F99F7}"/>
              </a:ext>
            </a:extLst>
          </p:cNvPr>
          <p:cNvGrpSpPr/>
          <p:nvPr/>
        </p:nvGrpSpPr>
        <p:grpSpPr>
          <a:xfrm>
            <a:off x="5540910" y="1948314"/>
            <a:ext cx="2967260" cy="630805"/>
            <a:chOff x="8920024" y="3249525"/>
            <a:chExt cx="2967260" cy="630805"/>
          </a:xfrm>
        </p:grpSpPr>
        <p:sp>
          <p:nvSpPr>
            <p:cNvPr id="104" name="Rectangle : coins arrondis 103">
              <a:extLst>
                <a:ext uri="{FF2B5EF4-FFF2-40B4-BE49-F238E27FC236}">
                  <a16:creationId xmlns:a16="http://schemas.microsoft.com/office/drawing/2014/main" xmlns="" id="{5FFE8A01-7D32-468B-A8DE-7834EAD635CC}"/>
                </a:ext>
              </a:extLst>
            </p:cNvPr>
            <p:cNvSpPr/>
            <p:nvPr/>
          </p:nvSpPr>
          <p:spPr>
            <a:xfrm>
              <a:off x="9103188" y="3267396"/>
              <a:ext cx="2665499" cy="612934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5" name="Rectangle : coins arrondis 104">
              <a:extLst>
                <a:ext uri="{FF2B5EF4-FFF2-40B4-BE49-F238E27FC236}">
                  <a16:creationId xmlns:a16="http://schemas.microsoft.com/office/drawing/2014/main" xmlns="" id="{AC1FC4CE-BDD8-4969-874D-4E473B7723D4}"/>
                </a:ext>
              </a:extLst>
            </p:cNvPr>
            <p:cNvSpPr/>
            <p:nvPr/>
          </p:nvSpPr>
          <p:spPr>
            <a:xfrm>
              <a:off x="8920024" y="3249525"/>
              <a:ext cx="2967260" cy="612934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FR" sz="3000" dirty="0">
                  <a:solidFill>
                    <a:schemeClr val="accent1"/>
                  </a:solidFill>
                  <a:latin typeface="+mj-lt"/>
                </a:rPr>
                <a:t>328 000</a:t>
              </a:r>
            </a:p>
          </p:txBody>
        </p:sp>
      </p:grpSp>
      <p:grpSp>
        <p:nvGrpSpPr>
          <p:cNvPr id="106" name="Groupe 105">
            <a:extLst>
              <a:ext uri="{FF2B5EF4-FFF2-40B4-BE49-F238E27FC236}">
                <a16:creationId xmlns:a16="http://schemas.microsoft.com/office/drawing/2014/main" xmlns="" id="{2564B40C-87E8-4061-B76C-259277806F4E}"/>
              </a:ext>
            </a:extLst>
          </p:cNvPr>
          <p:cNvGrpSpPr/>
          <p:nvPr/>
        </p:nvGrpSpPr>
        <p:grpSpPr>
          <a:xfrm>
            <a:off x="301561" y="2482721"/>
            <a:ext cx="2967260" cy="630805"/>
            <a:chOff x="8920024" y="3249525"/>
            <a:chExt cx="2967260" cy="630805"/>
          </a:xfrm>
        </p:grpSpPr>
        <p:sp>
          <p:nvSpPr>
            <p:cNvPr id="107" name="Rectangle : coins arrondis 106">
              <a:extLst>
                <a:ext uri="{FF2B5EF4-FFF2-40B4-BE49-F238E27FC236}">
                  <a16:creationId xmlns:a16="http://schemas.microsoft.com/office/drawing/2014/main" xmlns="" id="{8A4A244E-D047-4634-9B81-61DBCC42BFF5}"/>
                </a:ext>
              </a:extLst>
            </p:cNvPr>
            <p:cNvSpPr/>
            <p:nvPr/>
          </p:nvSpPr>
          <p:spPr>
            <a:xfrm>
              <a:off x="9103188" y="3267396"/>
              <a:ext cx="2665499" cy="612934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8" name="Rectangle : coins arrondis 107">
              <a:extLst>
                <a:ext uri="{FF2B5EF4-FFF2-40B4-BE49-F238E27FC236}">
                  <a16:creationId xmlns:a16="http://schemas.microsoft.com/office/drawing/2014/main" xmlns="" id="{F72B2796-368E-416B-BD67-0022720A1E64}"/>
                </a:ext>
              </a:extLst>
            </p:cNvPr>
            <p:cNvSpPr/>
            <p:nvPr/>
          </p:nvSpPr>
          <p:spPr>
            <a:xfrm>
              <a:off x="8920024" y="3249525"/>
              <a:ext cx="2967260" cy="612934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FR" sz="3000" dirty="0">
                  <a:solidFill>
                    <a:schemeClr val="accent1"/>
                  </a:solidFill>
                  <a:latin typeface="+mj-lt"/>
                </a:rPr>
                <a:t>10 906 000</a:t>
              </a:r>
            </a:p>
          </p:txBody>
        </p:sp>
      </p:grpSp>
      <p:grpSp>
        <p:nvGrpSpPr>
          <p:cNvPr id="109" name="Groupe 108">
            <a:extLst>
              <a:ext uri="{FF2B5EF4-FFF2-40B4-BE49-F238E27FC236}">
                <a16:creationId xmlns:a16="http://schemas.microsoft.com/office/drawing/2014/main" xmlns="" id="{098A86FA-B04A-40E9-B5C8-1DA70F8D229D}"/>
              </a:ext>
            </a:extLst>
          </p:cNvPr>
          <p:cNvGrpSpPr/>
          <p:nvPr/>
        </p:nvGrpSpPr>
        <p:grpSpPr>
          <a:xfrm>
            <a:off x="5876872" y="2488016"/>
            <a:ext cx="2967260" cy="630805"/>
            <a:chOff x="8920024" y="3249525"/>
            <a:chExt cx="2967260" cy="630805"/>
          </a:xfrm>
        </p:grpSpPr>
        <p:sp>
          <p:nvSpPr>
            <p:cNvPr id="110" name="Rectangle : coins arrondis 109">
              <a:extLst>
                <a:ext uri="{FF2B5EF4-FFF2-40B4-BE49-F238E27FC236}">
                  <a16:creationId xmlns:a16="http://schemas.microsoft.com/office/drawing/2014/main" xmlns="" id="{0B9966B4-A26D-4035-BF43-FE1AF89E551B}"/>
                </a:ext>
              </a:extLst>
            </p:cNvPr>
            <p:cNvSpPr/>
            <p:nvPr/>
          </p:nvSpPr>
          <p:spPr>
            <a:xfrm>
              <a:off x="9103188" y="3267396"/>
              <a:ext cx="2665499" cy="612934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1" name="Rectangle : coins arrondis 110">
              <a:extLst>
                <a:ext uri="{FF2B5EF4-FFF2-40B4-BE49-F238E27FC236}">
                  <a16:creationId xmlns:a16="http://schemas.microsoft.com/office/drawing/2014/main" xmlns="" id="{EF96A465-D965-4B77-BBD3-0A2A68C10685}"/>
                </a:ext>
              </a:extLst>
            </p:cNvPr>
            <p:cNvSpPr/>
            <p:nvPr/>
          </p:nvSpPr>
          <p:spPr>
            <a:xfrm>
              <a:off x="8920024" y="3249525"/>
              <a:ext cx="2967260" cy="612934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FR" sz="3000" dirty="0">
                  <a:solidFill>
                    <a:schemeClr val="accent1"/>
                  </a:solidFill>
                  <a:latin typeface="+mj-lt"/>
                </a:rPr>
                <a:t>10 907 000</a:t>
              </a:r>
            </a:p>
          </p:txBody>
        </p:sp>
      </p:grpSp>
      <p:grpSp>
        <p:nvGrpSpPr>
          <p:cNvPr id="112" name="Groupe 111">
            <a:extLst>
              <a:ext uri="{FF2B5EF4-FFF2-40B4-BE49-F238E27FC236}">
                <a16:creationId xmlns:a16="http://schemas.microsoft.com/office/drawing/2014/main" xmlns="" id="{A591809C-69DF-43B8-8037-0BFCD6B20A7D}"/>
              </a:ext>
            </a:extLst>
          </p:cNvPr>
          <p:cNvGrpSpPr/>
          <p:nvPr/>
        </p:nvGrpSpPr>
        <p:grpSpPr>
          <a:xfrm>
            <a:off x="438884" y="4247749"/>
            <a:ext cx="2745996" cy="578882"/>
            <a:chOff x="1413291" y="2623999"/>
            <a:chExt cx="3636280" cy="578882"/>
          </a:xfrm>
        </p:grpSpPr>
        <p:sp>
          <p:nvSpPr>
            <p:cNvPr id="113" name="Rectangle : coins arrondis 112">
              <a:extLst>
                <a:ext uri="{FF2B5EF4-FFF2-40B4-BE49-F238E27FC236}">
                  <a16:creationId xmlns:a16="http://schemas.microsoft.com/office/drawing/2014/main" xmlns="" id="{CF4A97D3-8988-4EC9-A4D5-D425C31DC8EF}"/>
                </a:ext>
              </a:extLst>
            </p:cNvPr>
            <p:cNvSpPr/>
            <p:nvPr/>
          </p:nvSpPr>
          <p:spPr>
            <a:xfrm>
              <a:off x="1469342" y="2676579"/>
              <a:ext cx="3534300" cy="473722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accent6"/>
                </a:solidFill>
              </a:endParaRPr>
            </a:p>
          </p:txBody>
        </p:sp>
        <p:sp>
          <p:nvSpPr>
            <p:cNvPr id="114" name="Rectangle : coins arrondis 113">
              <a:extLst>
                <a:ext uri="{FF2B5EF4-FFF2-40B4-BE49-F238E27FC236}">
                  <a16:creationId xmlns:a16="http://schemas.microsoft.com/office/drawing/2014/main" xmlns="" id="{2D3B82B3-3977-48FF-A31D-DA33CA9A6592}"/>
                </a:ext>
              </a:extLst>
            </p:cNvPr>
            <p:cNvSpPr/>
            <p:nvPr/>
          </p:nvSpPr>
          <p:spPr>
            <a:xfrm>
              <a:off x="1413291" y="2623999"/>
              <a:ext cx="3636280" cy="578882"/>
            </a:xfrm>
            <a:prstGeom prst="round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FR" sz="2800" dirty="0">
                  <a:solidFill>
                    <a:schemeClr val="accent6"/>
                  </a:solidFill>
                  <a:latin typeface="+mj-lt"/>
                </a:rPr>
                <a:t>78 510 000</a:t>
              </a:r>
            </a:p>
          </p:txBody>
        </p:sp>
      </p:grpSp>
      <p:grpSp>
        <p:nvGrpSpPr>
          <p:cNvPr id="115" name="Groupe 114">
            <a:extLst>
              <a:ext uri="{FF2B5EF4-FFF2-40B4-BE49-F238E27FC236}">
                <a16:creationId xmlns:a16="http://schemas.microsoft.com/office/drawing/2014/main" xmlns="" id="{DB221476-9616-42B4-8041-2B8EB48CB00D}"/>
              </a:ext>
            </a:extLst>
          </p:cNvPr>
          <p:cNvGrpSpPr/>
          <p:nvPr/>
        </p:nvGrpSpPr>
        <p:grpSpPr>
          <a:xfrm>
            <a:off x="5927631" y="4251361"/>
            <a:ext cx="2745996" cy="578882"/>
            <a:chOff x="1413291" y="2623999"/>
            <a:chExt cx="3636280" cy="578882"/>
          </a:xfrm>
        </p:grpSpPr>
        <p:sp>
          <p:nvSpPr>
            <p:cNvPr id="116" name="Rectangle : coins arrondis 115">
              <a:extLst>
                <a:ext uri="{FF2B5EF4-FFF2-40B4-BE49-F238E27FC236}">
                  <a16:creationId xmlns:a16="http://schemas.microsoft.com/office/drawing/2014/main" xmlns="" id="{50F83868-8EDF-4DF5-B6BF-A9F1673D121C}"/>
                </a:ext>
              </a:extLst>
            </p:cNvPr>
            <p:cNvSpPr/>
            <p:nvPr/>
          </p:nvSpPr>
          <p:spPr>
            <a:xfrm>
              <a:off x="1469342" y="2676579"/>
              <a:ext cx="3534300" cy="473722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accent6"/>
                </a:solidFill>
              </a:endParaRPr>
            </a:p>
          </p:txBody>
        </p:sp>
        <p:sp>
          <p:nvSpPr>
            <p:cNvPr id="117" name="Rectangle : coins arrondis 116">
              <a:extLst>
                <a:ext uri="{FF2B5EF4-FFF2-40B4-BE49-F238E27FC236}">
                  <a16:creationId xmlns:a16="http://schemas.microsoft.com/office/drawing/2014/main" xmlns="" id="{4E5135A3-7C8C-4BE3-BDCB-63F888809FB8}"/>
                </a:ext>
              </a:extLst>
            </p:cNvPr>
            <p:cNvSpPr/>
            <p:nvPr/>
          </p:nvSpPr>
          <p:spPr>
            <a:xfrm>
              <a:off x="1413291" y="2623999"/>
              <a:ext cx="3636280" cy="578882"/>
            </a:xfrm>
            <a:prstGeom prst="round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FR" sz="2800" dirty="0">
                  <a:solidFill>
                    <a:schemeClr val="accent6"/>
                  </a:solidFill>
                </a:rPr>
                <a:t>78 520 </a:t>
              </a:r>
              <a:r>
                <a:rPr lang="fr-FR" sz="2800" dirty="0">
                  <a:solidFill>
                    <a:schemeClr val="accent6"/>
                  </a:solidFill>
                  <a:latin typeface="+mj-lt"/>
                </a:rPr>
                <a:t>000 </a:t>
              </a:r>
            </a:p>
          </p:txBody>
        </p:sp>
      </p:grpSp>
      <p:grpSp>
        <p:nvGrpSpPr>
          <p:cNvPr id="118" name="Groupe 117">
            <a:extLst>
              <a:ext uri="{FF2B5EF4-FFF2-40B4-BE49-F238E27FC236}">
                <a16:creationId xmlns:a16="http://schemas.microsoft.com/office/drawing/2014/main" xmlns="" id="{128D41C9-5EC2-462D-BCE4-3113CC36C625}"/>
              </a:ext>
            </a:extLst>
          </p:cNvPr>
          <p:cNvGrpSpPr/>
          <p:nvPr/>
        </p:nvGrpSpPr>
        <p:grpSpPr>
          <a:xfrm>
            <a:off x="37308" y="4824710"/>
            <a:ext cx="2745996" cy="578882"/>
            <a:chOff x="1413291" y="2623999"/>
            <a:chExt cx="3636280" cy="578882"/>
          </a:xfrm>
        </p:grpSpPr>
        <p:sp>
          <p:nvSpPr>
            <p:cNvPr id="119" name="Rectangle : coins arrondis 118">
              <a:extLst>
                <a:ext uri="{FF2B5EF4-FFF2-40B4-BE49-F238E27FC236}">
                  <a16:creationId xmlns:a16="http://schemas.microsoft.com/office/drawing/2014/main" xmlns="" id="{F5D31AE0-41FC-4523-A972-0C28366313F0}"/>
                </a:ext>
              </a:extLst>
            </p:cNvPr>
            <p:cNvSpPr/>
            <p:nvPr/>
          </p:nvSpPr>
          <p:spPr>
            <a:xfrm>
              <a:off x="1469342" y="2676579"/>
              <a:ext cx="3534300" cy="473722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accent6"/>
                </a:solidFill>
              </a:endParaRPr>
            </a:p>
          </p:txBody>
        </p:sp>
        <p:sp>
          <p:nvSpPr>
            <p:cNvPr id="120" name="Rectangle : coins arrondis 119">
              <a:extLst>
                <a:ext uri="{FF2B5EF4-FFF2-40B4-BE49-F238E27FC236}">
                  <a16:creationId xmlns:a16="http://schemas.microsoft.com/office/drawing/2014/main" xmlns="" id="{662E3381-F78F-4458-B6E2-7F2130072B3B}"/>
                </a:ext>
              </a:extLst>
            </p:cNvPr>
            <p:cNvSpPr/>
            <p:nvPr/>
          </p:nvSpPr>
          <p:spPr>
            <a:xfrm>
              <a:off x="1413291" y="2623999"/>
              <a:ext cx="3636280" cy="578882"/>
            </a:xfrm>
            <a:prstGeom prst="round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FR" sz="2800" dirty="0">
                  <a:solidFill>
                    <a:schemeClr val="accent6"/>
                  </a:solidFill>
                  <a:latin typeface="+mj-lt"/>
                </a:rPr>
                <a:t>45 137 430 000</a:t>
              </a:r>
            </a:p>
          </p:txBody>
        </p:sp>
      </p:grpSp>
      <p:grpSp>
        <p:nvGrpSpPr>
          <p:cNvPr id="121" name="Groupe 120">
            <a:extLst>
              <a:ext uri="{FF2B5EF4-FFF2-40B4-BE49-F238E27FC236}">
                <a16:creationId xmlns:a16="http://schemas.microsoft.com/office/drawing/2014/main" xmlns="" id="{93FF1427-39F0-4800-84AE-F9BC3C601119}"/>
              </a:ext>
            </a:extLst>
          </p:cNvPr>
          <p:cNvGrpSpPr/>
          <p:nvPr/>
        </p:nvGrpSpPr>
        <p:grpSpPr>
          <a:xfrm>
            <a:off x="6332456" y="4833619"/>
            <a:ext cx="2745996" cy="578882"/>
            <a:chOff x="1413291" y="2623999"/>
            <a:chExt cx="3636280" cy="578882"/>
          </a:xfrm>
        </p:grpSpPr>
        <p:sp>
          <p:nvSpPr>
            <p:cNvPr id="122" name="Rectangle : coins arrondis 121">
              <a:extLst>
                <a:ext uri="{FF2B5EF4-FFF2-40B4-BE49-F238E27FC236}">
                  <a16:creationId xmlns:a16="http://schemas.microsoft.com/office/drawing/2014/main" xmlns="" id="{171727A8-B97E-4355-B35B-904AB9E9F6F0}"/>
                </a:ext>
              </a:extLst>
            </p:cNvPr>
            <p:cNvSpPr/>
            <p:nvPr/>
          </p:nvSpPr>
          <p:spPr>
            <a:xfrm>
              <a:off x="1469342" y="2676579"/>
              <a:ext cx="3534300" cy="473722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accent6"/>
                </a:solidFill>
              </a:endParaRPr>
            </a:p>
          </p:txBody>
        </p:sp>
        <p:sp>
          <p:nvSpPr>
            <p:cNvPr id="123" name="Rectangle : coins arrondis 122">
              <a:extLst>
                <a:ext uri="{FF2B5EF4-FFF2-40B4-BE49-F238E27FC236}">
                  <a16:creationId xmlns:a16="http://schemas.microsoft.com/office/drawing/2014/main" xmlns="" id="{4CEB78F7-2B27-45B7-B4E3-D9F7E2C85CA0}"/>
                </a:ext>
              </a:extLst>
            </p:cNvPr>
            <p:cNvSpPr/>
            <p:nvPr/>
          </p:nvSpPr>
          <p:spPr>
            <a:xfrm>
              <a:off x="1413291" y="2623999"/>
              <a:ext cx="3636280" cy="578882"/>
            </a:xfrm>
            <a:prstGeom prst="round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FR" sz="2800" dirty="0">
                  <a:solidFill>
                    <a:schemeClr val="accent6"/>
                  </a:solidFill>
                </a:rPr>
                <a:t>45 137 440 000</a:t>
              </a:r>
            </a:p>
          </p:txBody>
        </p:sp>
      </p:grpSp>
      <p:grpSp>
        <p:nvGrpSpPr>
          <p:cNvPr id="124" name="Groupe 123">
            <a:extLst>
              <a:ext uri="{FF2B5EF4-FFF2-40B4-BE49-F238E27FC236}">
                <a16:creationId xmlns:a16="http://schemas.microsoft.com/office/drawing/2014/main" xmlns="" id="{8E5A907B-D66F-4A5C-9A80-1785F21199A2}"/>
              </a:ext>
            </a:extLst>
          </p:cNvPr>
          <p:cNvGrpSpPr/>
          <p:nvPr/>
        </p:nvGrpSpPr>
        <p:grpSpPr>
          <a:xfrm>
            <a:off x="158271" y="5405047"/>
            <a:ext cx="2745996" cy="578882"/>
            <a:chOff x="1413291" y="2623999"/>
            <a:chExt cx="3636280" cy="578882"/>
          </a:xfrm>
        </p:grpSpPr>
        <p:sp>
          <p:nvSpPr>
            <p:cNvPr id="125" name="Rectangle : coins arrondis 124">
              <a:extLst>
                <a:ext uri="{FF2B5EF4-FFF2-40B4-BE49-F238E27FC236}">
                  <a16:creationId xmlns:a16="http://schemas.microsoft.com/office/drawing/2014/main" xmlns="" id="{3A082CB8-B3D7-4839-9DCA-F7E507E8E72A}"/>
                </a:ext>
              </a:extLst>
            </p:cNvPr>
            <p:cNvSpPr/>
            <p:nvPr/>
          </p:nvSpPr>
          <p:spPr>
            <a:xfrm>
              <a:off x="1469342" y="2676579"/>
              <a:ext cx="3534300" cy="473722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accent6"/>
                </a:solidFill>
              </a:endParaRPr>
            </a:p>
          </p:txBody>
        </p:sp>
        <p:sp>
          <p:nvSpPr>
            <p:cNvPr id="126" name="Rectangle : coins arrondis 125">
              <a:extLst>
                <a:ext uri="{FF2B5EF4-FFF2-40B4-BE49-F238E27FC236}">
                  <a16:creationId xmlns:a16="http://schemas.microsoft.com/office/drawing/2014/main" xmlns="" id="{0FD32D7B-E950-4EC3-91C1-7BB07D86BEA2}"/>
                </a:ext>
              </a:extLst>
            </p:cNvPr>
            <p:cNvSpPr/>
            <p:nvPr/>
          </p:nvSpPr>
          <p:spPr>
            <a:xfrm>
              <a:off x="1413291" y="2623999"/>
              <a:ext cx="3636280" cy="578882"/>
            </a:xfrm>
            <a:prstGeom prst="round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FR" sz="2800" dirty="0">
                  <a:solidFill>
                    <a:schemeClr val="accent6"/>
                  </a:solidFill>
                  <a:latin typeface="+mj-lt"/>
                </a:rPr>
                <a:t>7 341 900 000</a:t>
              </a:r>
            </a:p>
          </p:txBody>
        </p:sp>
      </p:grpSp>
      <p:grpSp>
        <p:nvGrpSpPr>
          <p:cNvPr id="127" name="Groupe 126">
            <a:extLst>
              <a:ext uri="{FF2B5EF4-FFF2-40B4-BE49-F238E27FC236}">
                <a16:creationId xmlns:a16="http://schemas.microsoft.com/office/drawing/2014/main" xmlns="" id="{6E175F9B-58F9-4971-AB57-C62BAD8A9B16}"/>
              </a:ext>
            </a:extLst>
          </p:cNvPr>
          <p:cNvGrpSpPr/>
          <p:nvPr/>
        </p:nvGrpSpPr>
        <p:grpSpPr>
          <a:xfrm>
            <a:off x="6224285" y="5408659"/>
            <a:ext cx="2745996" cy="578882"/>
            <a:chOff x="1413291" y="2623999"/>
            <a:chExt cx="3636280" cy="578882"/>
          </a:xfrm>
        </p:grpSpPr>
        <p:sp>
          <p:nvSpPr>
            <p:cNvPr id="128" name="Rectangle : coins arrondis 127">
              <a:extLst>
                <a:ext uri="{FF2B5EF4-FFF2-40B4-BE49-F238E27FC236}">
                  <a16:creationId xmlns:a16="http://schemas.microsoft.com/office/drawing/2014/main" xmlns="" id="{7A16A322-AE8D-4D3F-893A-A744334808B4}"/>
                </a:ext>
              </a:extLst>
            </p:cNvPr>
            <p:cNvSpPr/>
            <p:nvPr/>
          </p:nvSpPr>
          <p:spPr>
            <a:xfrm>
              <a:off x="1469342" y="2676579"/>
              <a:ext cx="3534300" cy="473722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accent6"/>
                </a:solidFill>
              </a:endParaRPr>
            </a:p>
          </p:txBody>
        </p:sp>
        <p:sp>
          <p:nvSpPr>
            <p:cNvPr id="129" name="Rectangle : coins arrondis 128">
              <a:extLst>
                <a:ext uri="{FF2B5EF4-FFF2-40B4-BE49-F238E27FC236}">
                  <a16:creationId xmlns:a16="http://schemas.microsoft.com/office/drawing/2014/main" xmlns="" id="{7DC320F8-0775-4E1B-B743-C93877818449}"/>
                </a:ext>
              </a:extLst>
            </p:cNvPr>
            <p:cNvSpPr/>
            <p:nvPr/>
          </p:nvSpPr>
          <p:spPr>
            <a:xfrm>
              <a:off x="1413291" y="2623999"/>
              <a:ext cx="3636280" cy="578882"/>
            </a:xfrm>
            <a:prstGeom prst="round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FR" sz="2800" dirty="0">
                  <a:solidFill>
                    <a:schemeClr val="accent6"/>
                  </a:solidFill>
                </a:rPr>
                <a:t>7 341 910 000</a:t>
              </a:r>
            </a:p>
          </p:txBody>
        </p:sp>
      </p:grpSp>
      <p:grpSp>
        <p:nvGrpSpPr>
          <p:cNvPr id="130" name="Groupe 129">
            <a:extLst>
              <a:ext uri="{FF2B5EF4-FFF2-40B4-BE49-F238E27FC236}">
                <a16:creationId xmlns:a16="http://schemas.microsoft.com/office/drawing/2014/main" xmlns="" id="{78D36895-28F7-4423-A83F-FB1CE6184084}"/>
              </a:ext>
            </a:extLst>
          </p:cNvPr>
          <p:cNvGrpSpPr/>
          <p:nvPr/>
        </p:nvGrpSpPr>
        <p:grpSpPr>
          <a:xfrm>
            <a:off x="413632" y="5994760"/>
            <a:ext cx="2745996" cy="578882"/>
            <a:chOff x="1413291" y="2623999"/>
            <a:chExt cx="3636280" cy="578882"/>
          </a:xfrm>
        </p:grpSpPr>
        <p:sp>
          <p:nvSpPr>
            <p:cNvPr id="131" name="Rectangle : coins arrondis 130">
              <a:extLst>
                <a:ext uri="{FF2B5EF4-FFF2-40B4-BE49-F238E27FC236}">
                  <a16:creationId xmlns:a16="http://schemas.microsoft.com/office/drawing/2014/main" xmlns="" id="{F1188136-3850-4A91-A1FD-F2AE6BA443B1}"/>
                </a:ext>
              </a:extLst>
            </p:cNvPr>
            <p:cNvSpPr/>
            <p:nvPr/>
          </p:nvSpPr>
          <p:spPr>
            <a:xfrm>
              <a:off x="1469342" y="2676579"/>
              <a:ext cx="3534300" cy="473722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accent6"/>
                </a:solidFill>
              </a:endParaRPr>
            </a:p>
          </p:txBody>
        </p:sp>
        <p:sp>
          <p:nvSpPr>
            <p:cNvPr id="132" name="Rectangle : coins arrondis 131">
              <a:extLst>
                <a:ext uri="{FF2B5EF4-FFF2-40B4-BE49-F238E27FC236}">
                  <a16:creationId xmlns:a16="http://schemas.microsoft.com/office/drawing/2014/main" xmlns="" id="{3AA16FF3-BB68-4D0B-B681-D379425C7C1B}"/>
                </a:ext>
              </a:extLst>
            </p:cNvPr>
            <p:cNvSpPr/>
            <p:nvPr/>
          </p:nvSpPr>
          <p:spPr>
            <a:xfrm>
              <a:off x="1413291" y="2623999"/>
              <a:ext cx="3636280" cy="578882"/>
            </a:xfrm>
            <a:prstGeom prst="round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FR" sz="2800" dirty="0">
                  <a:solidFill>
                    <a:schemeClr val="accent6"/>
                  </a:solidFill>
                  <a:latin typeface="+mj-lt"/>
                </a:rPr>
                <a:t>39 750 000</a:t>
              </a:r>
            </a:p>
          </p:txBody>
        </p:sp>
      </p:grpSp>
      <p:grpSp>
        <p:nvGrpSpPr>
          <p:cNvPr id="133" name="Groupe 132">
            <a:extLst>
              <a:ext uri="{FF2B5EF4-FFF2-40B4-BE49-F238E27FC236}">
                <a16:creationId xmlns:a16="http://schemas.microsoft.com/office/drawing/2014/main" xmlns="" id="{33EAF425-D009-4F0B-85CD-3ED5B43393D4}"/>
              </a:ext>
            </a:extLst>
          </p:cNvPr>
          <p:cNvGrpSpPr/>
          <p:nvPr/>
        </p:nvGrpSpPr>
        <p:grpSpPr>
          <a:xfrm>
            <a:off x="5940170" y="5997397"/>
            <a:ext cx="2745996" cy="578882"/>
            <a:chOff x="1413291" y="2623999"/>
            <a:chExt cx="3636280" cy="578882"/>
          </a:xfrm>
        </p:grpSpPr>
        <p:sp>
          <p:nvSpPr>
            <p:cNvPr id="134" name="Rectangle : coins arrondis 133">
              <a:extLst>
                <a:ext uri="{FF2B5EF4-FFF2-40B4-BE49-F238E27FC236}">
                  <a16:creationId xmlns:a16="http://schemas.microsoft.com/office/drawing/2014/main" xmlns="" id="{915BAF5C-D39C-4E33-ACBB-04B15FDDB765}"/>
                </a:ext>
              </a:extLst>
            </p:cNvPr>
            <p:cNvSpPr/>
            <p:nvPr/>
          </p:nvSpPr>
          <p:spPr>
            <a:xfrm>
              <a:off x="1469342" y="2676579"/>
              <a:ext cx="3534300" cy="473722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accent6"/>
                </a:solidFill>
              </a:endParaRPr>
            </a:p>
          </p:txBody>
        </p:sp>
        <p:sp>
          <p:nvSpPr>
            <p:cNvPr id="135" name="Rectangle : coins arrondis 134">
              <a:extLst>
                <a:ext uri="{FF2B5EF4-FFF2-40B4-BE49-F238E27FC236}">
                  <a16:creationId xmlns:a16="http://schemas.microsoft.com/office/drawing/2014/main" xmlns="" id="{84545A9E-B5CE-43B9-9853-E460E0EAD349}"/>
                </a:ext>
              </a:extLst>
            </p:cNvPr>
            <p:cNvSpPr/>
            <p:nvPr/>
          </p:nvSpPr>
          <p:spPr>
            <a:xfrm>
              <a:off x="1413291" y="2623999"/>
              <a:ext cx="3636280" cy="578882"/>
            </a:xfrm>
            <a:prstGeom prst="round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FR" sz="2800" dirty="0">
                  <a:solidFill>
                    <a:schemeClr val="accent6"/>
                  </a:solidFill>
                </a:rPr>
                <a:t>39 760 000</a:t>
              </a:r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2899ACE9-EB6C-4ED1-9131-4360AD0CDB53}"/>
              </a:ext>
            </a:extLst>
          </p:cNvPr>
          <p:cNvSpPr/>
          <p:nvPr/>
        </p:nvSpPr>
        <p:spPr>
          <a:xfrm>
            <a:off x="1147947" y="3444380"/>
            <a:ext cx="74314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spc="-1" dirty="0">
                <a:solidFill>
                  <a:schemeClr val="accent6"/>
                </a:solidFill>
                <a:latin typeface="Calibri"/>
              </a:rPr>
              <a:t>J’encadre ces nombres à la dizaine de mille.</a:t>
            </a:r>
          </a:p>
          <a:p>
            <a:pPr algn="ctr"/>
            <a:r>
              <a:rPr lang="fr-FR" sz="2300" i="1" spc="-1" dirty="0">
                <a:solidFill>
                  <a:schemeClr val="accent6"/>
                </a:solidFill>
                <a:latin typeface="Calibri"/>
              </a:rPr>
              <a:t>Exemple : 250 000 &lt; </a:t>
            </a:r>
            <a:r>
              <a:rPr lang="fr-FR" sz="2300" b="1" i="1" spc="-1" dirty="0">
                <a:solidFill>
                  <a:schemeClr val="accent6"/>
                </a:solidFill>
                <a:latin typeface="Calibri"/>
              </a:rPr>
              <a:t>253 952  </a:t>
            </a:r>
            <a:r>
              <a:rPr lang="fr-FR" sz="2300" i="1" spc="-1" dirty="0">
                <a:solidFill>
                  <a:schemeClr val="accent6"/>
                </a:solidFill>
                <a:latin typeface="Calibri"/>
              </a:rPr>
              <a:t>&lt; 260 000</a:t>
            </a:r>
            <a:endParaRPr lang="fr-FR" sz="2300" dirty="0"/>
          </a:p>
        </p:txBody>
      </p:sp>
      <p:sp>
        <p:nvSpPr>
          <p:cNvPr id="59" name="CustomShape 4">
            <a:extLst>
              <a:ext uri="{FF2B5EF4-FFF2-40B4-BE49-F238E27FC236}">
                <a16:creationId xmlns:a16="http://schemas.microsoft.com/office/drawing/2014/main" xmlns="" id="{14336B4B-CA73-4C0B-92D4-727FDDE9C064}"/>
              </a:ext>
            </a:extLst>
          </p:cNvPr>
          <p:cNvSpPr/>
          <p:nvPr/>
        </p:nvSpPr>
        <p:spPr>
          <a:xfrm>
            <a:off x="1126357" y="-15085"/>
            <a:ext cx="7263216" cy="81415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1800">
              <a:buClr>
                <a:srgbClr val="00B050"/>
              </a:buClr>
            </a:pPr>
            <a:r>
              <a:rPr lang="fr-FR" sz="2400" spc="-1" dirty="0">
                <a:solidFill>
                  <a:schemeClr val="accent1"/>
                </a:solidFill>
                <a:latin typeface="Calibri"/>
              </a:rPr>
              <a:t>J’encadre ces nombres au millier</a:t>
            </a:r>
            <a:r>
              <a:rPr lang="fr-FR" sz="2400" spc="-1" dirty="0">
                <a:solidFill>
                  <a:srgbClr val="00B050"/>
                </a:solidFill>
                <a:latin typeface="Calibri"/>
              </a:rPr>
              <a:t>. </a:t>
            </a:r>
          </a:p>
          <a:p>
            <a:pPr algn="ctr"/>
            <a:r>
              <a:rPr lang="fr-FR" sz="2300" i="1" spc="-1" dirty="0">
                <a:solidFill>
                  <a:schemeClr val="accent1"/>
                </a:solidFill>
                <a:latin typeface="Calibri"/>
              </a:rPr>
              <a:t>Exemple : 46 000 &lt; </a:t>
            </a:r>
            <a:r>
              <a:rPr lang="fr-FR" sz="2300" b="1" i="1" spc="-1" dirty="0">
                <a:solidFill>
                  <a:schemeClr val="accent1"/>
                </a:solidFill>
                <a:latin typeface="Calibri"/>
              </a:rPr>
              <a:t>46 471  </a:t>
            </a:r>
            <a:r>
              <a:rPr lang="fr-FR" sz="2300" i="1" spc="-1" dirty="0">
                <a:solidFill>
                  <a:schemeClr val="accent1"/>
                </a:solidFill>
                <a:latin typeface="Calibri"/>
              </a:rPr>
              <a:t>&lt; 47 000</a:t>
            </a:r>
            <a:endParaRPr lang="fr-FR" sz="2300" spc="-1" dirty="0">
              <a:solidFill>
                <a:schemeClr val="accent1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75999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4761</TotalTime>
  <Words>1192</Words>
  <Application>Microsoft Office PowerPoint</Application>
  <PresentationFormat>Affichage à l'écran (4:3)</PresentationFormat>
  <Paragraphs>275</Paragraphs>
  <Slides>8</Slides>
  <Notes>8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ALIASLILI</dc:creator>
  <cp:lastModifiedBy>claire tischler</cp:lastModifiedBy>
  <cp:revision>349</cp:revision>
  <dcterms:created xsi:type="dcterms:W3CDTF">2019-07-18T22:01:09Z</dcterms:created>
  <dcterms:modified xsi:type="dcterms:W3CDTF">2025-08-24T18:17:48Z</dcterms:modified>
  <dc:language>fr-FR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Affichage à l'écran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71</vt:i4>
  </property>
</Properties>
</file>